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影像学吸收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1.疗效评价：体温及降钙素原正常，影像学吸收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2.局限性：替加环素易导致凝血功能障碍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3.结论：依拉环素无肝肾功能及凝血影响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1例多重耐药鲍曼不动杆菌感染导致重症肺炎、呼吸衰竭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1.独特性：有肌萎缩基础病，长期口服激素，反复发热、脱机困难，同时存在右侧颈部软组织感染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2.背景：针对多重耐药菌感染，存在多系统病变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1.人口学信息：27岁男性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2.主诉：意识障碍伴脱机困难1周。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3.既往史：有进行性肌营养不良基础病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经口气管插管状态。两肺呼吸音减低，可闻及湿性啰音。四肢肌力I级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血气提示呼吸衰竭，乳酸及PCT增高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1.初步诊断：脓毒症、脓毒性休克、重症肺炎、呼吸衰竭、进行性肌营养不良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2.诊断依据：意识障碍，血气提示呼吸衰竭，乳酸及降钙素原增高，影像学多肺叶浸润，血流动力学不稳定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3.鉴别诊断：肺栓塞、心源性休克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1.药物：美罗培南1.0  每8小时1词、替加环素50mg  每12小时1次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2.手术：气管镜检查、肺泡灌洗术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3.微生物/病理结果：血培养、痰培养多重耐药鲍曼不动杆菌，凝血纤维蛋白原明显降低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4.方案调整：更换替加环素为依拉环素75mg、每12小时1次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5.指标追踪：体温及降钙素原正常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2025-12-15T11:44:00Z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