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体温较前下降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1.疗效评价：本例抗感染治疗方案达到临床治愈，患者好转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2.局限性：未行支气管肺泡灌洗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3.结论：病原学证据可以改善患者抗生素使用选择，依拉环素对本例患者起到了重要的作用，患者最终好转。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脑干出血合并肺部感染患者病例汇报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1.独特性：脑干出血的青年患者合并肺部感染，较为少见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2.背景：患者青年脑干出血，昏迷不醒合并肺部感染，经治疗后好转。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1.人口学信息：35岁，男性，其他、扬州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2.主诉：患者因突发意识不清3小时余入院，外院CT示脑干出血，我科会诊后收入病房。病程中患者神志不清，大小便未解。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3.既往史：既往高血压6年，用药不详，否认糖尿病、冠心病等病史，否认家族遗传病、否认手术史、有烟酒嗜好。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T39℃，BP200/1000，HR94，R20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意识不清，双瞳等大等圆，直径约3mm，光敏，颈软，四肢可见自主活动，病理征未引出。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头颅CT示脑干出血，胸部CT示肺部感染。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1.初步诊断：脑干出血、肺部感染、高血压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2.诊断依据：痰培养检出肺炎克雷伯杆菌CRE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1.药物：依拉环素50mg q12h ivgtt*9天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2.手术：机器人穿刺血肿清除术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3.微生物/病理结果：痰培养检出肺炎克雷伯杆菌CRE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4.方案调整：因微生物学证据调整抗生素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5.指标追踪：体温、炎症指标开始下降，白细胞、CRP较前下降。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2025-12-16T07:39:41Z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