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1.疗效评价：本例患者达到临床治愈，无发热2日，呼吸困难缓解，无需吸氧，出院回家。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2.局限性：未行支气管镜检查明确是否存在肺部感染其他细菌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3.结论：及早明确病原，选择安全高效的依拉环素对深部脓肿的治疗可以快速改善预后，缩短住院时间。 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一例脾脓肿治疗病例报告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1.独特性：非肝硬化病人出现脾脓肿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2.背景：患者既往糖尿病，免疫力低下，自诉干活劳累后出现腹痛，检查发现脾脓肿。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1.人口学信息：男性，65岁，农民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2.主诉：自诉进行重体力农活后出现腹痛，同时伴有发热，体温最高可达39℃，有寒战。1天前上述症状加重，收入我院肝胆外科，诊断为脾脓肿，行脓肿穿刺引流后出现呼吸困难，为求进一步治疗转入ICU科。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3.既往史：糖尿病病史3年，未规律监测血糖，未规律用药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体温39.3℃，血压103/57mmHg，心率120次/分，呼吸30次/分，血氧饱和度92%。双肺呼吸音粗，余查体未见异常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腹部CT提示脾脓肿引流中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1.初步诊断：脾脓肿，脓毒症，急性呼吸衰竭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2.诊断依据：脓肿培养中间链球菌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3.鉴别诊断：排除结核，真菌。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1.药物：依拉环素75mg每12小时静点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2.手术：入院第二日脓肿穿刺引流术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3.微生物/病理结果：脓肿培养中间链球菌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4.方案调整：无调整，持续应用该方案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5.指标追踪：应用依拉环素第三日后体温降至正常。PCT降至0.5ng/ml以下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2025-12-18T02:48:26Z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