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1.疗效评价：微生物学治愈，转到肝胆外科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3.结论：患者为急性肝衰合并重症感染，对药物安全性要求极高。安全有效的抗生素才能有效治疗此类患者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急性肝衰合并重症感染的病例报告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1.独特性：患者为急性肝衰合并重症感染，对药物安全性要求极高。安全有效的抗生素才能有效治疗此类患者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2.背景：患者为急性肝衰合并重症感染，对药物安全性要求极高。安全有效的抗生素才能有效治疗此类患者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1.人口学信息：女性，61岁，退休工人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2.主诉：因喉部肿物行手术治疗，治疗后出现高热，1周前突然出现意识不清，呼吸困难，转入ICU科继续治疗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体温38℃，血压120/80mmHg，心率120次/分，皮肤巩膜黄染，可见多处瘀点瘀斑，余查体无法配合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1.初步诊断：急性肝衰竭，脓毒症，多脏器功能障碍综合征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2.诊断依据：痰NGS提示球菌及皮特不动杆菌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1.药物：依拉环素25mg每12小时静点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2.手术：1周前行喉癌手术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3.微生物/病理结果：痰NGS提示球菌及皮特不动杆菌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5.指标追踪：用药第三日后体温降至37.3℃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2025-12-18T08:49:38Z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