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1.疗效评价：达到临床治愈，体温正常，撤机拔管，好转出院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3.结论：白血病化疗后免疫抑制，严重多重种类细菌感染需要广谱抗生素治疗。可以快速改善预后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白血病化疗后重症感染的病例报告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1.独特性：白血病化疗后免疫抑制，严重多重种类细菌感染需要广谱抗生素治疗。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2.背景：患者因乏力1一个月入我院血液科，因急性髓系白血病行化疗后出现发热，呼吸困难加重突发呼吸心跳骤停转入我科。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1.人口学信息：男性，71岁，退休干部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2.主诉：患者因乏力1一个月入我院血液科，因急性髓系白血病行化疗后出现发热，呼吸困难加重突发呼吸心跳骤停转入我科。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3.既往史：高血压病10年，规律口服降压药物，血压控制良好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体温38.5℃，血压120/80mmHg，心率90次/分，余查体无法配合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肺部CT提示肺炎加重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1.初步诊断：急性髓系白血病，脓毒症，双肺肺炎，呼吸衰竭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2.诊断依据：NGS中发现球菌和皮特不动杆菌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1.药物：依拉环素75mg每12小时一次静点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3.微生物/病理结果：NGS中发现球菌和皮特不动杆菌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5.指标追踪：药物应用第4日后体温正常，撤机拔管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2025-12-18T08:48:06Z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