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1.疗效评价：患者应用依拉环素半个月后，微生物学治愈，体温正常。出院回家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2.局限性：耳部感染无法再次行手术治疗，直接清除感染灶，延长了感染控制时间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3.结论：耐药菌毒性强，病情进展快，精准高效的药物可以改善预后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耐药菌肺部感染病例报告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1.独特性：耐药菌毒性强，病情进展快，精准高效的药物可以改善预后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2.背景：患者因重症感染出现呼吸心跳骤停，长时间抗生素暴露出现耐药菌。耐药菌毒性强，病情进展快，精准高效的药物可以改善预后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1.人口学信息：男，39岁，会计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2.主诉：耳部手术术后半个月，高热1周入院。因为耳部胆脂瘤行手术治疗半个月后，入院1周前出现高热，体温最高可达40℃，为求进一步治疗入耳鼻喉科，因突然出现呼吸心跳骤停转入我科继续治疗。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体温40℃，心率130次/分，血压74/56mmHg。余查体无法配合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肺部CT检查提示肺部感染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1.初步诊断：脓毒症，感染性休克，呼吸心跳骤停，双肺肺炎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2.诊断依据：肺部CT结合病原学证据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1.药物：依拉环素75mg，每12小时静点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5.指标追踪：用药第4日后体温降至37.5℃。PCT降至0.8ng/ml。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2025-12-18T08:46:13Z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