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PCT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1.疗效评价：患者自身肝肾功能异常，用药期间未加重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2.局限性：患者痰液检出鲍曼，病情危急，伴有多种病原菌检出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3.结论：患者老年女性，合并多种耐药菌脓毒症，伴随着抗生素使用时间延长，易出现继发真菌感染等并发症。现患者病情较前好转，体温正常，可以出院，嘱患者出院后继续口服抗炎药物治疗，不适随诊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脓毒症多种耐药菌混合感染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 患者诊断为脓毒症，病情较重，需充分抗炎治疗，患者自带痰培养提示为ESBLs＋大肠埃希菌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10余日前无明显诱因出现发热，最高体温39.1度，伴畏寒寒战，无明显咳嗽咳痰，于北大荒北安医院就诊，痰培养回报大肠埃希菌，给予“美罗培南、硫酸阿米卡星”等药物治疗，体温未见明显好转，病程中无胸闷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1.人口学信息：患者王某，女 ，85岁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热10余日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疝气、后腹壁囊肿手术史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青霉素过敏史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一般状态欠佳，神志清育正常，营养中等；无皮疹，皮肤、巩膜无黄染，无瘀点瘀斑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生理反射存在，病理反射未引出；双下肢无水肿；双肺呼吸音正常，未闻及明显干湿性啰音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腹软，未及包块,无压痛，无反跳痛；生理反射存在，病理反射未引出；双肾区无叩击痛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39.1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106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离子紊乱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低白蛋白血症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肝损害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凝血功能障碍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多囊肝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胆囊炎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心包少量积液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多囊肾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2.诊断依据：痰细菌培养及鉴定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铜绿假单胞菌；ESBLs＋大肠埃希菌；CRAB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3.鉴别诊断：SF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CA-125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CA-211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NSE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CA-724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真菌D及GM实验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正常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1.药物：比阿培南 0.3g Q12h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氟康唑胶囊 200mg 每日一次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3.微生物/病理结果：铜绿假单胞菌；ESBLs＋大肠埃希菌；CRAB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4.方案调整：比阿培南 0.3g Q12h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氟康唑胶囊 200mg 每日一次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依拉环素50mg Q12h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5.指标追踪：PCT，WBC用药后明显好转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2025-12-18T03:35:33Z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