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image" Target="../media/image6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7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Relationship Id="rId6" Type="http://schemas.openxmlformats.org/officeDocument/2006/relationships/image" Target="../media/image6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799205" y="6090920"/>
            <a:ext cx="334200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270000" y="2032000"/>
            <a:ext cx="8001000" cy="4064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1.疗效评价：安全有效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2.局限性：无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3.结论：安全有效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CRKP所致多脏器衰竭病例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1.独特性：多脏器功能衰竭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2.背景：老年男性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1.人口学信息：70岁男性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2.主诉：胸闷气喘秋天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3.既往史：高血压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920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发热，38.5度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胸部CT提示肺部感染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122045" y="3802380"/>
            <a:ext cx="295719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203190" y="3802380"/>
            <a:ext cx="3221990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79805" y="6115050"/>
            <a:ext cx="315912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132070" y="6106160"/>
            <a:ext cx="341566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016000" y="1905000"/>
            <a:ext cx="3429000" cy="1905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1.初步诊断：多脏器功能衰竭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2.诊断依据：痰培养提示CRKP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3.鉴别诊断：无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701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1.药物：头孢他定阿伟巴坦加依拉环素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2.手术：无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3.微生物/病理结果：痰培养提示CRKP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4.方案调整：无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5.指标追踪：CRP下降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37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45</cp:revision>
  <dcterms:created xsi:type="dcterms:W3CDTF">2025-04-26T19:54:00Z</dcterms:created>
  <dcterms:modified xsi:type="dcterms:W3CDTF">2025-12-18T03:44:57Z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2052-12.1.0.23125</vt:lpwstr>
  </property>
</Properties>
</file>