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2.局限性：未进行血ngs检查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3.结论：强化血ngs检查可改善预后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一例车祸多发伤合并颅脑重型损伤及重症感染病例报告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1.独特性：特重型颅脑损伤合并失血性休克，患者急性肾功能不全，闭合性胸部腹部损伤，全身多处骨折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2.背景：患者27岁，年轻，因车祸导致头部颅内重伤，全身多处骨折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1.人口学信息：27岁，男，本地人，学生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2.主诉：外伤致意识不清6天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3.既往史：平素体健，无高血压病史，无肺炎等传染病史，无手术史，外伤史，输血史，药物过敏史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体温36°，脉搏73次/分，呼吸15次/分，血压119/62mmHg，发育正常，对光反射灵敏，双肺呼吸音清，心率73次/分，律齐，无杂音，腹部平坦，无腹壁静脉曲张，脊柱四肢无畸形，双下肢无水肿。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腹部ct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1.初步诊断：1.急性肾功能不全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2.闭合性颅脑损伤（特重型）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3.失血性休克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4.闭合性胸部损伤，肾挫伤，腹膜后血肿，多处软组织损伤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2.诊断依据：灌洗液ngs检出鲍曼不动杆菌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1.药物：11.26-12.4美罗培南➕艾沙康唑➕阿昔洛韦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12.5-112.9美罗培南➕头孢哌酮舒巴坦➕艾沙康唑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12.10-12.16依拉环素➕头孢哌酮舒巴坦➕两性霉素b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3.微生物/病理结果：灌洗液nfs检出出耐药鲍曼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4.方案调整：因头孢哌酮舒巴坦打鲍曼效果不佳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5.指标追踪：PCT趋势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2025-12-18T02:45:23Z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