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Relationship Id="rId9" Type="http://schemas.openxmlformats.org/officeDocument/2006/relationships/image" Target="../media/image9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降钙素原变化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1.疗效评价：该患者应用药物后痰液明显减少，炎症指标明显下降，体温恢复正常，无明显肝功能、肾功能损伤，未发现异常变化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2.局限性：未再出院前再次复查痰培养或肺泡灌洗液基因二代测序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3.结论：早期留取痰标本、肺泡灌洗基因二代测序明确病原学，精准抗感染治疗，早期根据病原学选择合理有效的抗生素才能取得好的治疗结局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重症肺炎合并多脏器功能不全的诊疗病例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1.独特性：1.该患者为感染性休克病人，多脏器功能不全，致病菌为肺炎克雷伯杆菌及鲍曼不动杆菌感染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2.背景：患者住院时间长，插管时间长，既往慢阻肺病史、肺功能差，由下级医院转入，长期应用抗生素，检出CRKP、CRAB,经联合抗感染治疗后好转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7101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1.人口学信息：患者杜某某，男 ，68岁，河南新乡，农民，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2.主诉：主诉：咳嗽、咳痰3年余，呼吸困难4天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家属代述患者3年前无明显诱因出现咳嗽、咳痰，之后被确诊为慢性支气管炎、肺气肿，期间间断住院治疗（具体用药不详），治疗后症状好转。4天前活动后突发呼吸困难，伴胸闷、口唇青紫、意识障碍，急至延津县人民医院，收入重症监护病房住院治疗，住院期间完善N末端脑钠肽前体 23882.64，生化示：谷草转氨酶464U/L，谷丙转氨酶372U/L，总胆红素46.6umol/L，降钙素原5.49ng/ml，肌酐218umol/L，肌酸激酶460U/L，肌酸激酶同工酶98U/L，入院后立即给予气管插管、呼吸机辅助通气，给予纤支镜吸痰，积极抗感染、化痰、升压、利尿、保肝、对症支持等积极治疗，患者病情仍进行性加重，虽给予100%吸氧浓度，氧合仍难以维持、呼吸困难仍无缓解，为进一步治疗紧急拨打120乘救护车至我院，急诊收入我科继续抢救治疗。发病来，患者神志不清，饮食睡眠差，大小便况不详，体重未监测，营养风险筛查评分为3分，具有营养风险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3.既往史：慢性阻塞性肺疾病病史3年余，间断治疗。“高血压”5年余，最高血压不详，平素口服药物治疗，未规律监测血压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406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T 36.8 ℃ P 72 次/分 R 22 次/分  Bp 112/60 mmHg（血管活性药物应用维持血压）  神志昏迷， 双侧瞳孔左：右=2.0:2.0mm，对光反射迟钝， 查体不合作，双肺呼吸音粗，可闻及湿性啰音，心率 72 次/分，律齐，各瓣膜听诊区未闻及病理性杂音，腹部压痛和反跳痛检查不配合，肝脾肋下未触及，四肢肌力、肌张力查体不合作，双下肢水肿，双侧病理征未引出。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血常规+CRP定量检测:白细胞20.58*10^9/L，中性粒细胞19.75*10^9/L，中性粒细胞百分比96%，血小板106*10^9/L，C-反应蛋白定量109.33mg/L。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降钙素原：5.49ng/ml。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肝功能八项:谷丙转氨酶899U/L，谷草转氨酶204U/L，总蛋白51.9g/L，白蛋白30.7g/L，总胆红素21.2umol/L，直接胆红素12.65umol/L，肾功能三项:*尿素17.0mmol/L，肌酐152umol/L。脑钠肽测定(NT-proBNP):2140.87pg/ml。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血气分析（:吸氧浓度80.0，酸碱度7.316，CO2分压81.9 mmHg，氧分压85.3  mmHg，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腹部彩超：胆囊壁毛糙。主动脉瓣退行性变伴少量反流。三尖瓣少量反流。左室舒张功能减低。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胸部正位片入院后第一天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入院后第四天，肺动脉CTA提示肺栓塞，双下肺渗出改变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入院后第四天，肺动脉CTA提示肺栓塞，双下肺渗出改变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肺泡灌洗液基因二代测序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429000" cy="1905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080000" y="42545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405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1.初步诊断：1..重症肺炎 2吸衰竭 3.肺栓塞 4.急性心力衰竭 5.感染性休克  6.慢阻塞性肺病伴有急性加重 7.急性肾功能不全 8.肝功能不全 9.电解质紊乱 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2.诊断依据：1.患者老年男性，既往慢阻肺病史，反复应用抗生素病史；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2.持续血管活性药物应用，神志昏迷， 双侧瞳孔左：右=2.0:2.0mm，对光反射迟钝， 查体不合作，双肺呼吸音粗，可闻及湿性啰音，双下肢水肿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3.血压低各项检验结果提示感染重，多脏器功能不全，痰培养提示耐碳青霉烯类鲍曼不动杆菌感染；肺泡灌洗提示同时合并耐碳青霉烯类肺炎克雷伯菌感染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3.鉴别诊断：肺结核：痰培养及肺泡灌洗液未检出结核分枝杆菌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1.药物：美罗培南1.0g q8h 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替加环素50mg  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3.微生物/病理结果：痰培养提示耐碳青霉烯类鲍曼不动杆菌感染；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肺泡灌洗提示同时合并肺炎克雷伯菌感染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4.方案调整：治疗效果差，痰液增多，粘稠，体温升高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更改抗生素为头孢他啶阿维巴坦 +依拉环素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5.指标追踪：体温正常，血常规白细胞、C反应蛋白好转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59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2025-12-19T08:42:01Z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