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1.疗效评价：调整抗感染治疗方案后患者体温好转，感染指标下降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2.局限性：未在进行病原学复查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3.结论：针对多重耐药菌感染，在调整抗感染治疗方案的同时，加强气道管理，必要时气管切开。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一例重症甲流合并CRAB感染的病例诊治分享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1.独特性：患者重症甲流，因ARDS行VV-ECMO支持，后因CRAB感染后调整抗感染治疗方案后好转。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2.背景：患者VVECMO支持，因合并感染，出现高热，感染指标反复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1.人口学信息：39岁，女，无业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2.主诉：(代)发热、咳嗽10余天，呼吸困难7天，加重2天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3.既往史：精神分裂症”10余年，长期口服抗精神病药物，近半年来停用；“高血压”半年，血压最高至160/100mmHg，口服“施慧达1片/日”，血压控制在120/80mmHg左右；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体温36.4℃           脉搏62次/分        呼吸15次/分           血压145/90mmHg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胸部影像学时双肺渗出影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1.初步诊断：1.社区获得性肺炎，重症   2.急性呼吸窘迫综合征  3.呼吸衰竭   4.脓毒症  5.精神分裂症                                 6.糖尿病？7.高血压病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2.诊断依据：1、重症肺炎的诊断标准：符合1条主要标准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2、符合2023年ARDS新定义的诊断标准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3.鉴别诊断：排除肿瘤性疾病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1.药物：左氧氟沙星针        0.75g   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帕拉米韦针            0.6g     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甲强龙针                40mg   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俯卧位通气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3.微生物/病理结果：肺泡灌洗液是CRAB，多黏菌素和替加环素敏感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4.方案调整：调整为依拉环素（静脉）+多粘菌素（雾化），同时气管切开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2025-12-22T04:28:52Z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