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术后血象持续升高，更改抗生素方案后血象快速下降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2.局限性：抗生素使用强度较高，可能存在机会性感染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3.结论：对于重度感染的诊疗，首先需明确感染来源，关注感染指标变化，多次重复完善微生物病原学检查，根据药敏结果及时调整抗生素使用方案。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一例外科术后多重耐药菌鲍曼不动杆菌感染病例的诊疗分享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1.独特性：胆肠吻合术后感染、胆漏、多重耐药、重症感染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2.背景：胆肠术后、胆漏合并感染，血象持续不降，碳青霉烯类药物治疗效果欠佳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1.人口学信息：35岁女性，南昌县莲塘人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2.主诉：反复上腹痛1年余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3.既往史：2018年行剖宫产手术；2025年7月行ERCP术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36.5℃，P 85次/分，R20次/分，BP 117/87 mmHg；上腹部轻压痛，余查体无异常。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MRCP、胸腹CT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胆总管多发结石并肝内外胆管扩张，胆总管囊肿，胆囊结石伴胆囊炎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ERCP取石及胆管支架置入术后，胆总管囊肿，肝内外胆管扩张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胆肠术后，胰头旁蜂窝影，考虑积液并感染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1.初步诊断：1、胆总管囊肿；2、胆总管结石伴胆管炎；3、胆囊结石伴胆囊炎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2.诊断依据：腹水培养出鲍曼不动杆菌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3.鉴别诊断：上呼吸道感染：呼吸道病原学检测阴性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菌血症：血培养阴性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 ivtt *10天；亚胺培南 0.5g Q6H ivtt *3天；盐酸依那环素 50mg ivtt bid*3天；头孢哌酮舒巴坦钠 3g Q8H ivtt *10天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2.手术：2025-09-19 腹腔镜下胆管病损切除术+胆管空肠吻合术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2025-09-23 腹腔出血止血术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3.微生物/病理结果：腹水培养：鲍曼不动杆菌感染，药敏试验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嗜麦芽窄食单胞菌感染，药敏试验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4.方案调整：药敏提示碳青霉烯类药物耐药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5.指标追踪：白细胞15.16*10^9/L下降至6.36*10^9/L;中性粒细胞百分比从80.7%下降至69.8%。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2025-12-22T04:06:38Z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