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7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一例急性髓系白血病伴肺炎病例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1.独特性：患者发病快,确诊为急性髓系白血病3月余。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2.背景：患者2025.7受凉后开始出现咳嗽,白痰,予以口服药物及静脉治疗后转为干咳。2025.8.15开始出现发热，最高39℃，可自行热退。伴口腔溃疡、呕吐，伴瘀点瘀斑。后于我院行骨穿考虑急性髓系白血病。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283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1.人口学信息：43,女,其他,湖北咸宁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2.主诉：确诊急性髓系白血病3月余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3.既往史：高血压病史1年,现未口服降压药,自述血压控制可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5577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体温36.5C 脉搏80次/分 呼吸20次/分 血压110/75mmHg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一般情况：神志清楚，查体合作，全身皮肤巩膜无黄染，浅表淋巴结无肿大。颈软，气管居中，甲状腺不大。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胸骨无压痛。双肺呼吸音清，未闻及干湿啰音。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心率80次/分，律齐，各瓣膜听诊区未闻及病理性杂音。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腹平软，无压痛及反跳痛，肝脾肋下未及，Muphy征（-），肾区无叩击痛，肠呜音正常，双下肢无水肿，肌力、肌张力及感觉正常。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我院出院小结数份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11.25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1.初步诊断：急性髓系白血病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2.诊断依据：骨穿诊断明确,无需鉴别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3.鉴别诊断：诊断明确,无需鉴别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1.药物：2025/12/11-12/17卡泊芬净50mgqd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2025/12/14-12/15比阿培南0.3gq8h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2025/12/15-12/16美罗培南1gq8h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2025/12/15-12/16替加环素50mgq12h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2025/12/16-12/19依拉环素50mgq12h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2.手术：/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3.微生物/病理结果：各项检出阴性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4.方案调整：2025/12/16替加环素替换为依拉环素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5.指标追踪：患者发热,无病原学检出CRP持续上升,12.16-12.19使用依拉环素,经治疗后体温降至正常,crp明显下降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1.疗效评价：患者无病原学检出，用药方案不佳后立即调整用药,症状体征明显好转，炎症指标下降，治疗有效。治疗过程中无肝肾功能损伤。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2.局限性：应持续送检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3.结论：病人诊疗过程中，应密切关注患者体征，依据病情及时制定并调整治疗方案，达到疗效。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58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2025-12-25T02:14:46Z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