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10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1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png" /><Relationship Id="rId7" Type="http://schemas.openxmlformats.org/officeDocument/2006/relationships/image" Target="../media/image7.png" /><Relationship Id="rId8" Type="http://schemas.openxmlformats.org/officeDocument/2006/relationships/image" Target="../media/image8.png" /><Relationship Id="rId9" Type="http://schemas.openxmlformats.org/officeDocument/2006/relationships/image" Target="../media/image9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2529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1.疗效评价：患者检出鲍曼不动杆菌，嗜麦芽窄食单胞菌，立即调整用药,症状体征明显好转，炎症指标下降，治疗有效。治疗过程中无肝肾功能损伤。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2.局限性：/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3.结论：病人诊疗过程中，应密切关注患者体征，依据病情及时制定并调整治疗方案，达到疗效。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一例脑出血出现呼吸衰竭伴重症肺炎病例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2225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1.独特性：患者脑出血伴呼吸衰竭，痰培养多次示鲍曼不动杆菌、嗜麦芽窄食单胞菌感染。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2.背景：患者于4月前无明显诱因出现阵发性头晕,呈天旋地转，伴恶心，呕吐，畏寒、发热4天最高体温38.5℃，无心慌、胸闷等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3749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1.人口学信息：52，女，其他，河南光山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2.主诉：头晕4月，加重3天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3.既往史：既往贫血病史5月：2025.05 血红蛋白81g/L;2025.08 血紅蛋白83g/L：2025.09血红蛋白67g/L；服用琥珀酸亚铁缓释片：健牌升血片：奥美拉唑肠溶胶囊：铝碳酸镁咀嚼片：于2025.05中南医院行颅内血管瘤切除术：否认高血压、心脏病、糖尿病病史；否认乙肝及结核病史：否认食物、药物过敏史：否认输血史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6492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体温37.9C 脉搏80次/分 呼吸20次/分 血压108/63mmHg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一般情况：发育正常，营养良好，正常面容，表情自如，体型适中，步入病房，步态正常，自主体位，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全身皮肤巩膜无黄染，浅表淋巴结无肿大。颈软，气管居中，甲状腺不大。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胸骨无压痛。双肺呼吸音清，未闻及干湿啰音。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心率80次/分，律齐，各瓣膜听诊区未闻及病理性杂音。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腹平软，无压痛及反跳痛，肝脾肋下未及，Muphy征（-），肾区无叩击痛，肠呜音正常，双下肢无水肿，肌力、肌张力及感觉正常。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2025.09.06河南省光山县人民医院心脏彩超：室间隔膜部瘤伴觖损：二尖瓣前瓣脱垂并中度关闭不全（赘生物？）；三尖瓣中度关闭不全；肺动脉高压（中重度）；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9.25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9.30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10.8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10.26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429000" cy="1905000"/>
          </a:xfrm>
          <a:prstGeom prst="rect">
            <a:avLst/>
          </a:prstGeom>
        </p:spPr>
      </p:pic>
      <p:pic>
        <p:nvPicPr>
          <p:cNvPr id="22" name="New picture" title=""/>
          <p:cNvPicPr/>
          <p:nvPr/>
        </p:nvPicPr>
        <p:blipFill>
          <a:blip r:embed="rId8"/>
          <a:stretch>
            <a:fillRect/>
          </a:stretch>
        </p:blipFill>
        <p:spPr>
          <a:xfrm>
            <a:off x="1016000" y="4254500"/>
            <a:ext cx="3429000" cy="1905000"/>
          </a:xfrm>
          <a:prstGeom prst="rect">
            <a:avLst/>
          </a:prstGeom>
        </p:spPr>
      </p:pic>
      <p:pic>
        <p:nvPicPr>
          <p:cNvPr id="23" name="New picture" title=""/>
          <p:cNvPicPr/>
          <p:nvPr/>
        </p:nvPicPr>
        <p:blipFill>
          <a:blip r:embed="rId9"/>
          <a:stretch>
            <a:fillRect/>
          </a:stretch>
        </p:blipFill>
        <p:spPr>
          <a:xfrm>
            <a:off x="5080000" y="42545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0759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1.初步诊断：室间隔膜部瘤伴缺损；二尖瓣前瓣脱垂并中度关闭不全（赘生物？）；三尖瓣中度关闭不全：肺动脉高压（中重度）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2.诊断依据：结合病史+辅助检查+体格检查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3.鉴别诊断：1. 病毒感染：流行性感冒：好发于冬春季节，突起畏寒寒颤、高热，急骤起病，伴全身酸痛，头痛、面部潮红、结膜充血等全身中毒表现，而呼吸道症状并不严重，血象白细胞总数常降低，淋巴细胞相对升高；传染性单核细胞增多症：EB病毒感染所致，青年多发，咽峡炎常见，咽、悬雍垂、扁桃体充血肿大，少数有溃疡和假膜形成，伴全身淋巴结大（颈部淋巴结肿大为主），可有肝脾肿大，淋巴细胞升高，外周血出现异形淋巴细胞（&gt;10%），该病病程1-3周，预后良好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2. 细菌性感染：细菌性肺炎，感染性心内膜炎，急性肾孟肾炎，急性胆道感染，细菌性肝脓肿。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脓毒血症：不明原因急性高热，伴畏寒寒颤、出汗，全身中毒症状重，当无特殊症状、体征及流行病学史，提示急性传染性病时应该考虑脓毒血症可能，可完善血培养予以证实。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3.结核：多有低热、盗汗、消瘦等全身中毒症状，肺部结核多见，可有咳嗽、咳痰、痰中带血，必要时完善PPD、痰找抗酸杆菌检查明确；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4.伤寒：表情淡漠，胸前、腹上区玫瑰疹，脾大，白细胞降低，淋巴细胞比例升高，嗜酸性粒细胞降低，多依靠肥达反应、血及骨髓培养、尿粪培养等诊断。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5.疟疾：问歇性、规律性、发作性寒颤，高热、大汗，伴贫血和肝脾肿大。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6. 非感染性肺部浸润：需排除感染性肺部疾病，如间质性肺炎、肺水肿、肺不张和肺血管炎等。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9845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1.药物：2025/9/23-9/24舒普深2gbid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2025/9/24-9/30头孢他啶2gq12h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2025/9/24-9/30万古霉素100万iuq12h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2025/9/26-10/16米卡芬净150mgqd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2025/10/3-10/7美罗培南1gq8h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2025/10/3-10/8万古霉素100万iuq12h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2025/10/7-10/27舒普深3gq12h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2025/10/8-10/9万古霉素50万iuq12h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2025/10/9-10/15利奈唑胺300mlq12h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2025/10/12-10/18依拉环素50mgq12h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2025/10/21-10/27万古霉素75万iuq12h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2025/10/23-10/29依拉环素50mgq12h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2025/11/1-11/10万古霉素50万iuq12h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2025/11/1-11/7美罗培南1gq8h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2025/11/5-11/10舒普深3gq8h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2025/11/16-11/10依拉环素50mgq12h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2.手术：/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3.微生物/病理结果：痰培养检出鲍曼不动杆菌，嗜麦芽窄食单胞菌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4.方案调整：2025/10/12加用依拉环素，11.6加用依拉环素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5.指标追踪：患者发热,检出鲍曼不动杆菌，嗜麦芽窄食单胞菌，CRP持续上升,10.12-10.18,10.23-10.29,11.6-11.10使用依拉环素,经治疗后体温降至正常,crp明显下降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78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2025-12-25T02:38:53Z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