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：起效迅速，能快速控制感染症状，临床治愈率与传统抗菌药物相当或更优。安全性：耐受性良好，常见不良反应为恶心、呕吐等胃肠道反应（轻度至中度），罕见肝肾功能异常、过敏反应，无明显耳毒性、肾毒性，药物相互作用少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2.局限性：患者入院结合当地痰培养结果，未第一时间行依拉环素目标治疗，延长患者治疗时间。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3.结论：依拉环素适用于多重耐药菌感染的成人患者，临床需依据病理学证据，严格评估感染菌株与用药禁忌，监测不良反应，结合患者经济情况选择，确保抗菌治疗精准、安全。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新型抗菌药物治疗CRAB病例分享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1.独特性：肺部感染CRAB，使用头孢哌酮舒巴坦钠联合替加环素仍持续发热，加用依拉环素联合方案得到有效控制。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2.背景：患者突发昏倒伴意识不清，左侧额叶出血，行开颅血肿清除术后持续发热，痰培养提示肺部感染CRAB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1.人口学信息：53岁，男，自由职业，家住江西省上饶市余干县。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2.主诉：突发意识不清2周，于2025年-12-14转入我院，12-01当地医院行开颅血肿清除术，术后反复发热，痰培养CRAB。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3.既往史：既往有高血压病史，无糖尿病、结核病、肝炎等其他药源性疾病。否认吸烟史、否认饮酒史，无其他家族性遗传病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37.5℃  P  94次/分  R  20次/分  BP  151/76mmHg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彩色多普勒超声检查（心脏）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彩色多普勒超声检查（血管）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CT平扫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000" b="0">
              <a:latin typeface="微软雅黑" panose="020b0503020204020204" charset="-122"/>
            </a:endParaRP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053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1.初步诊断：1、脑出血恢复期（主诊断）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2.诊断依据：1、突发意识不清2周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2、2025-12-01当地医院头颅CT提示：左侧额叶出血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3、2025-12-10当地医院痰培养CRAB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3.鉴别诊断：1、动静脉畸形破裂出血：支持点：突发意识不清；不支持点：需行CTA或者DSA进一步鉴别血管问题。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139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1.药物：2025-12-14 ～2025-12-22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注射用头孢哌酮舒巴坦钠3.0g ivgtt  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注射用替加环素100mg ivggt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2025-12-17～2025-12-22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注射用盐酸依拉环素50mg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2.手术：2025-12-01：开颅血肿清除术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4.方案调整：因术后持续发热，于2025-12-17日加用依拉环素联合治疗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5.指标追踪：12-15：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C反应蛋白172.5、白细胞18.13、体温38.0℃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12-16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C反应蛋白121.7、白细胞15.17、体温38.3℃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12-17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C反应蛋白97.51、白细胞15.84、体温38.0℃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12-18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C反应蛋白77.13、白细胞14.67、体温37.5℃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12-20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C反应蛋白56.67、白细胞11.55、体温37.4℃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12-22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C反应蛋白48.93、白细胞10.47、体温36.8℃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57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2025-12-25T02:22:26Z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