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 依拉环素 50mg Q12联合舒普深（头孢哌酮/舒巴坦） 2g Q8 抗感染治疗佳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2.局限性：未在腹腔引流液中培养到明确致病菌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3.结论：依拉环素抗菌谱广，抗菌活性强，安全性好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复杂性腹腔感染经验性治疗病例1例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1.独特性：复杂性腹腔感染经验性治疗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2.背景：患者高龄，基础疾病多，治疗难度大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1.人口学信息：余XX，女，81岁，龙游人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2.主诉：2天前进食油腻食物后出现上腹疼痛不适，感恶心呕吐，无畏寒发热，无皮肤巩膜黄染等不适，遂至当地医院就诊，予对症支持治疗后症状未见明显好转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3.既往史：既往糖尿病病史20余年，口服二甲双胍、格列齐特、德谷门冬双胰岛素降糖治疗。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脉搏75次/分 呼吸23次/分 血压177/86mmHg 体温36.5℃，神志清，精神软，皮肤巩膜黄染明显，浅表淋巴结未及明显肿大。心率75次/分，心律齐，未闻及病理性杂音，双肺听诊无殊。腹平软，中上腹有压痛，无明显反跳痛，Murphy’s征阳性，肝脾肋下未及，包块未及。移动性浊音阴性，双下肢无水肿。肠鸣音4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 上腹部增强＋下腹部增强＋盆腔增强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1.初步诊断：1、胆汁型急性胰腺炎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2、梗阻性黄疸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3、感染性休克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耐碳青霉烯类鲍曼不动杆菌； 鲍曼不动杆菌性肺炎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2.诊断依据：培养出耐碳青霉烯类鲍曼不动杆菌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1.药物：1.药物（厄他培南2天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泰能（亚胺培南/西司他丁 ）14天）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2.手术：手术（2024年11月30日超声科行超声引导下PTGD穿刺引流术）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3.微生物/病理结果：2025年12月2日血液NGS检出大肠埃希菌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4.方案调整：（因患者体温再次出现高热39度，且炎症指标未降到较低水平，考虑腹腔内有其他病原菌或出现CREC感染，更改抗菌药物为依拉环素 50mg Q12联合舒普深（头孢哌酮/舒巴坦） 2g Q8 抗感染治疗。）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5.指标追踪：（2024年12月14日出现高热，达39度，调整抗感染方案后12月15日体温恢复正常37度；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2024年12月14日CRP100.28，抗感染一周后降低至28；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2024年12月14日PCT1.32，抗感染一周后降低至0.67；）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2025-12-29T08:14:47Z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