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术后患者处于炎症爆发阶段，WBC一直居高不下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1.疗效评价：患者使用依拉环素+泰能+卡泊芬净广覆盖治疗，患者术后一直处于炎症爆发状态，白细胞、PCT、CRP、IL-6等感染指标有好转，患者升压药剂量下降，但患者整体预后不佳，最后家属放弃治疗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2.局限性：血培养阴性，未完善血NGS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胃肠肿瘤患者术后，患者免疫力低下，炎症爆发后，患者循环难以维持，抗生素方案要选择广谱、安全的药物，依拉环素具有这一特性。美国SIS最新指南也推荐依拉环素用于高危风险因素的腹腔感染患者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一例复杂性腹腔感染的诊治体会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1.独特性：复杂性腹腔感染、结肠癌术后患者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2.背景：结肠癌术后患者，免疫力低下，术后处于炎症大爆发期间，抗生素的积极治疗，积极的引流，必要时炎症因子吸附。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1.人口学信息：年龄：61岁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性别：女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籍贯：江西省九江市湖口县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代诉家属腹痛腹胀就诊于当地医院，完善肠镜检查：直肠-乙状结肠交界处Ca？遂就诊于院胃肠外科，完善相关检验检查，排除手术禁忌，2025年11月13日行腹腔镜乙状结肠切除术+腹腔镜腹腔淋巴结清扫术+股疝疝囊高位结扎术。1周前患者无明显诱因出现咳嗽咳痰，无畏寒发热，胸闷气促等不适，为求进一步治疗，收入我科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3.既往史：平素健康良好，否认高血压病史，否认冠心病病史，否认糖尿病病史。有手术史，5年前行肾结石手术，否认外伤史。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体温：36.2℃   脉搏：78次/分   呼吸：20次/分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血压：105/70mmHg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如下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12-10：腹部CT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12-15：腹部CT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12-16：胸部X片提示：两肺慢性炎症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1.初步诊断：1.乙状结肠肿瘤（pT3N1Mx，三期）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2.肠周淋巴结继发恶性肿瘤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3.单侧股疝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4.肝囊肿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2.诊断依据：术后患者病理报告分型确诊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3.鉴别诊断：诊断明确，无需鉴别诊断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1.药物：12-15：注射用亚胺培南西司他丁钠 1g ivgtt q6h  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12-16：注射用卡泊芬净 50mg ivgtt qd  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12-16：注射用盐酸依拉环素  50mg ivgtt  q12h  5天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2.手术：12-15：开腹探查术+肠粘连松解术+降结肠巨大穿孔修补术+横结肠造口术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3.微生物/病理结果：12-19：腹水培养多重耐药肺炎克雷伯杆菌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5.指标追踪：如下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2025-12-29T08:07:33Z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