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中性粒细胞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1.疗效评价：依拉环素对难治性支原体疗效确切，安全性可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2.局限性：感染控制后未再进行微生物学检查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3.结论：依拉环素对难治性支原体疗效确切，安全性可。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多发伤术后感染复杂，现有药物多局部有效 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依拉环素治疗难治性支原体肺炎病例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1.独特性：难治性支原体肺炎，外伤致全身多处疼痛伴胸闷。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2.背景：难治性支原体临床可用药物有限，且疗效多难满意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   30岁  从事外卖工作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骑电瓶车不慎与小汽车相撞，当时摔倒在路边护栏上，然后从1米高左右台阶上滚落地，致右肩、右侧胸腹部、左膝等处受伤，伤后感上述部位等疼痛，伤后出现胸闷气促，腹痛明显，无意识不清，无头晕头痛，无恶心呕吐，无大小便失禁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3.既往史：左锁骨骨折手术史，否认高血压、糖尿病等慢性病史。吸烟史（烟龄10年，每日20支）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否认饮酒史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101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T37.7℃，P64次/分，BP144/92mmHg，RR：25次/分，SpO2 95%，精神软。双侧瞳孔等大等圆，直径0.3cm，光反射灵敏，巩膜无黄染，浅表淋巴结未及肿大，颈软，无抵抗，双侧胸廓无畸形，双肺呼吸音低，双上肺可闻及湿罗音，心律齐，未闻及病理性杂音，腹软，压痛及反跳痛不合作，无肌紧张，四肢肌张力正常，四肢肌力查体不合作，双下肢无水肿，病理征未引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血常规：白细胞18.26*109/L，中性粒比例89.6%，血红蛋白93g/L。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肝肾功能：白蛋白37.8g /L，总胆红素36.1mol/L，直接胆红素13.1mol/L，间接胆红素23mol/L，丙氨酸氨基转移酶1007U/L，天门冬氨酸氨基转移酶417U/L，肌酐125mol/L ，CRP 210.17mg/L；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凝血功能：PT11.8s，纤维蛋白原910.44g/L，D二聚体10.18mg/L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降钙素原：0.63ng/ml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CT:肝脏破裂术后改变，术区局部积气，右肾术后改变，右侧肾上腺血肿，腹膜后血肿。盆、腹腔积液、积血。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CT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CT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618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1.初步诊断：急性呼吸窘迫综合征（ARDS）；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创伤性肝破裂；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创伤性肾破裂；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肾血管损伤（创伤性肾动脉破裂、创伤性肾静脉破裂）；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肋骨骨折；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肺部感染；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呼吸衰竭；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肺挫伤；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肝功能异常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2.诊断依据：CT、血培养示人型支原体，3份均阳性，考虑血流感染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1.药物：加左氧氟沙星0.5g iv gtt qd抗感染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2.手术：气管插管全麻下行腹腔镜下右半肝切除术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3.微生物/病理结果：血培养示人型支原体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4.方案调整：细菌室回报支原体药敏提示左氧氟沙星及阿奇霉素耐药，四环素类敏感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停左氧，予多西环素胶囊0.1g 鼻饲q12h抗感染。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改头孢哌酮钠舒巴坦钠3g q8h联合依拉环素50mg q12h抗感染。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5.指标追踪：中性粒细胞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60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2025-12-31T07:31:19Z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