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7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1.疗效评价：使用依拉环素后体温下降，炎症指标下降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2.局限性：原发灶无力回天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3.结论：不明原因不明菌种的感染，可使用广谱的依拉环素进行治疗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一例抗感染的病例报告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1.独特性：急性髓系白血病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2.背景：急性髓系白血病抗感染治疗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588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1.人口学信息：67岁 女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2.主诉：患者目前主诉：患者昨仍有发热，最高体温38.5°C，精神萎靡，有咳嗽，但咳痰无力，无寒战，无胸痛咯血，无明显下肢水肿。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客观检查：神志淡漠，精神萎靡，反应迟钝，皮肤粘膜无黄染，全身浅表淋巴结无肿大，扁桃体不大，咽部无充血，胸骨无压痛，双肺呼吸音粗，可闻及广泛罗音，心律齐，心音中，腹部平软，无压痛、反跳痛，肝、脾肋下未及，双下肢无水肿，病理征阴性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评估病情：庄贤栩主任医师查房：患者疾病终末期，姑息治疗为主，目前炎症指标仍明显增高，提示感染未获得有效控制，但原发病未缓解，且持续粒细胞缺乏状态，免疫功能极度低下，感染控制困难，即便应用高等级广谱抗生素仍有极大可能难以控制感染，病情交代患方，表示理解，患者家属商议后仍要求调整抗生素治疗；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结合既往抗生素应用情况，根据抗菌药物临床应用指导原则，请示李双月主任医师后，予调整为依拉环素抗感染治疗；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诊疗计划：停美罗培南和利奈唑胺针，改用依拉环素50mg q12h静滴抗细菌感染治疗，并继续予化痰、补液等对症支持，严密观察病情变化。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3.既往史：白血病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1"/>
            <a:ext cx="10541635" cy="15636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万观冒理、病理申请单、手木管理、输血管理、重庄管理、业务查间*DeepSeek 日常业务“医保生育登记诊断手木模糊直间 退出协换科室9消意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号：0000206236| 住院号：2560281| 付费方式 国家医保1入院日期：2025-11-26|诊断：急性髓系白血病（急性髓系白血病）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x.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22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符号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保存 打印 开启预览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刷新绑定 显示留痕 病历参考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口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病历导出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病历转移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司步患签结果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藏卖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提交病肪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手工解锁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患者 签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政DRG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诊断依据：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（1）患者，女性，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1958年10月19日出生。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（2）因“确诊白血病37月余，发热1天’入院。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（3）体格检查：体温38.9°C，脉搏106次/分，呼吸20次/分，血压115/59mmlHlg：神志清楚，精神可，皮肤粘膜无黄染，全身浅表淋巴结无肿大，扁桃体不大，咽部无充血，胸骨无压痛，双肺呼吸音清，心率106次/分，心律齐，心音中，腹部平软，无压痛、反跳痛，肝、脾肋下未及，双下肢无水肿，病理征阴性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（4） 辅助检查：无。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无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1"/>
            <a:ext cx="10542270" cy="23561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1.初步诊断：生x	__et#p	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沙管理	分娩管理	病_申请_	手术管理	血管理	重_管理	业务查询	DeepSeek	日常业务	医保生育登记	断手术查询	退出	切换科室	早消息	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记号	000020623	住院号：2560281	付方式国家医保	入日期：	2025-11-26	：急性系自由(急性系自)	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读	读	扫号	1印	开启预员	第	显尔留明	0	病历参	H	病历导出	x	居历转移	同步惠结果	添加小量	收量兵	成文病明	手工解动	医RDRO	患省重管	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病例特点：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1。患者钱亚玉，女性，1958年10月19日出生，退(离)休人员。因"确诊白血病37月余，发热1天"入院。患者37月余前体检化验血常规："白细胞3.33X10/L，中性粒细胞比例47.2%，淋巴细胞百分比45%，血红蛋白105g/L，血小板93X10/L",2023.3.13开始予阿扎胞苷针100mgqd*7天联合维奈克拉400mgqd*14d化疗，5.16骨髓常规示原始细胞约占15%，考虑疾病进展。2023.6.3回输供者外周血干细胞。2023.11复查骨髓示白血病缓解，TP53基因突变阴性，2024.1.4予地西他滨针10mgivgttqd*4天治疗，病情稳定，2024年6月复查骨髓缓解， MRD阴性，TP53基因突变阴性。于2025.1.6开始阿扎胞苷+HAG方案化疗。2025.3.18行骨髓常规提示：有核细胞增生活跃，原始细胞比例增高，占有核细胞19%，患方拒绝化疗，后反复鼻衄，双下肢出血，予成分输血，0,海曲波帕等治疗后，血象上升出院。2025-6-2起予地西他滨20mgd1-5联合维奈克拉化疗。2025.8.15查血常规：白细胞计数0.6X109/L，血红蛋白58g/L，血小板计数71X109/L，骨髓常规：有核细胞增生稍低下，原始粒细胞占14%，考虑白血病进展，结合患者骨髓基因检测结果，8.19开始给予艾伏尼布500mgqd治疗，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2.诊断依据：万观冒理、病理申请单、手木管理、输血管理、重庄管理、业务查间*DeepSeek 日常业务“医保生育登记诊断手木模糊直间 退出协换科室9消意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号：0000206236| 住院号：2560281| 付费方式 国家医保1入院日期：2025-11-26|诊断：急性髓系白血病（急性髓系白血病）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x.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22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符号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保存 打印 开启预览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刷新绑定 显示留痕 病历参考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口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病历导出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病历转移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司步患签结果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藏卖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提交病肪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手工解锁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患者 签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政DRG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诊断依据：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（1）患者，女性，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1958年10月19日出生。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（2）因“确诊白血病37月余，发热1天’入院。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（3）体格检查：体温38.9°C，脉搏106次/分，呼吸20次/分，血压115/59mmlHlg：神志清楚，精神可，皮肤粘膜无黄染，全身浅表淋巴结无肿大，扁桃体不大，咽部无充血，胸骨无压痛，双肺呼吸音清，心率106次/分，心律齐，心音中，腹部平软，无压痛、反跳痛，肝、脾肋下未及，双下肢无水肿，病理征阴性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（4） 辅助检查：无。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3.鉴别诊断：急性髓系白血病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5577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1.药物：患者目前主诉：患者昨仍有发热，最高体温38.5°C，精神萎靡，有咳嗽，但咳痰无力，无寒战，无胸痛咯血，无明显下肢水肿。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客观检查：神志淡漠，精神萎靡，反应迟钝，皮肤粘膜无黄染，全身浅表淋巴结无肿大，扁桃体不大，咽部无充血，胸骨无压痛，双肺呼吸音粗，可闻及广泛罗音，心律齐，心音中，腹部平软，无压痛、反跳痛，肝、脾肋下未及，双下肢无水肿，病理征阴性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评估病情：庄贤栩主任医师查房：患者疾病终末期，姑息治疗为主，目前炎症指标仍明显增高，提示感染未获得有效控制，但原发病未缓解，且持续粒细胞缺乏状态，免疫功能极度低下，感染控制困难，即便应用高等级广谱抗生素仍有极大可能难以控制感染，病情交代患方，表示理解，患者家属商议后仍要求调整抗生素治疗；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结合既往抗生素应用情况，根据抗菌药物临床应用指导原则，请示李双月主任医师后，予调整为依拉环素抗感染治疗；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诊疗计划：停美罗培南和利奈唑胺针，改用依拉环素50mg q12h静滴抗细菌感染治疗，并继续予化痰、补液等对症支持，严密观察病情变化。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2.手术：无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3.微生物/病理结果：未检出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4.方案调整：由于微生物培养未检出具体菌种，改用广谱的抗生素依拉环素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5.指标追踪：体温下降，炎症指标下降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91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2025-12-31T07:21:00Z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