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1.疗效评价：依拉环素对肺部CRAB感染治疗有效，安全性可。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2.局限性：颅部引流减压术后肺部CRAB感染易反复，很难微生物清除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3.结论：依拉环素对肺部CRAB感染治疗有效，安全性可。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很难微生物清除困难，易反复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依拉环素在一例颅部引流减压术后肺部CRAB感染患者中的应用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1.独特性：颅部引流减压术后肺部感染。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2.背景：颅部引流减压术后患者易发生肺部吸入性肺炎，且多耐菌菌感染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1.人口学信息：男，45岁。企业职工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2.主诉：突发头晕、恶心、呕吐，呕吐物为胃内食物。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3.既往史：既往体健，否认高血压、心脏病、糖尿病病史，否认肝炎等传染病史，无输血史，既往献血史，否认食物、药物过敏史。否认饮酒史，否认冶游史。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颅顶可见2处引流管，敷料覆盖，间断引流淡红色液体。镇静镇痛状态，瞳孔等大同圆，对光反射迟钝，心脏：心前区无隆起，心尖搏动正常，心浊音界正常，心率90次/分，律齐，各瓣膜听诊区未闻及杂音，无心包摩擦音。双肺听诊干湿性啰音，疼痛刺激可见四肢活动，左侧活动差。四肢反射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头部CT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1.初步诊断：1、颅部引流减压术后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1.药物：乙酰半胱氨酸”雾化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特治星 4.5g ivgtt抗感染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3.微生物/病理结果：CRAB，替加环素敏感（KB=16）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4.方案调整：依拉环素50mg，Q 12h    ivgtt。多粘菌素B50万IU ，Q12h    ivgtt 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2025-12-31T07:28:59Z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