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降钙素原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1.疗效评价：依拉环素对重症胰腺炎复杂腹腔感染感染有效，起效快。安全性可。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2.局限性：重症胰腺炎除感染外，及时手术及营养支持重要。患者选择保守治疗， 在抗菌药物选择应更广谱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3.结论：依拉环素对重症胰腺炎复杂腹腔感染感染有效，起效快。安全性可。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重症胰腺炎多手段支持治疗，加快患者恢复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重症胰腺炎-生命缆线病例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1.独特性：1、重症胰腺炎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2、MODS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3、用药安全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重症胰腺炎复杂腹腔感染患者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1.人口学信息：34岁。男。企业职员。 嘉兴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2.主诉：突然出现上腹部疼痛，呈持续性钝痛，不能忍受，伴腰背部放射性疼痛，伴恶心呕吐，呕吐后腹痛无明显缓解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既往相对体健，有脂肪肝病史。否认高血压、糖尿病慢性疾病史。吸烟10年余。饮酒史。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神清，皮肤巩膜无明显黄染，双锁骨上及腋窝下等全身浅表淋巴结无肿大，心肺听诊未闻及显著异常，腹平坦，未见胃肠型及蠕动波，未见曲张静脉，全腹软，上腹压痛明显，无反跳痛及肌卫，肝脾肋下未及，肝肾区叩击痛阴性，移动性浊音阴性，肠鸣音4次/分，双下肢无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CT下腹部检查提示：急性胰腺炎伴胰周急性液体积聚。 脂肪肝。左肾小结石。 右侧腹股沟管增粗。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腹部CT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8930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1.初步诊断：重症胰腺炎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2.诊断依据：血常规	        红细胞计数         	     3.54×10^12/L↓		        血小板计数	                    90×10^9/L↓	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急诊生化        总胆红素	                   35.7μmol/L↑	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                直接胆红素	                   11.2μmol/L↑	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                间接胆红素	                    24.5μmol/L↑	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                总胆汁酸	                   46.37μmol/L↑	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                白蛋白	                    39.7g/L↓	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                门冬氨酸氨基转移酶	      147U/L↑	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                γ-谷氨酰转肽酶	       522U/L↑	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                乳酸脱氢酶	                     260U/L↑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	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淀粉酶/脂肪酶	淀粉酶	                    313U/L↑	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                          脂肪酶	                    761U/L↑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3.鉴别诊断：淀粉酶	                    313U/L↑	  脂肪酶	                    761U/L↑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557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1.药物：2023-11-15起有低热，声门下气切口可吸出大量白色粘液泡沫样痰，2023-11-17白细胞计数12.86×10^9/L ，中性粒细胞百分比61% ；BNP 379.0pg/mL ；超敏C-反应蛋白17.31mg/L 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2023-11-15痰培养：鲍曼不动杆菌 ，嗜麦芽窄食单胞菌 ，粘质沙雷菌粘质亚种 ；鲍曼不动杆菌对粘菌素和替加环素敏感；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患者对替加环素不耐受，使用后严重腹泻；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2023-11-17起选择依拉环素+头孢哌酮/舒巴坦抗炎。依拉环素75mg,q12h,◊1天； 50mg,q12h,痰液量较前明显减少；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5天后体温又有升高，炎症指标升高，纤维支气管镜深入肺部仍有较多的白色粘液痰，随后改依拉环素75mg,q12h,◊7天；痰液明显减少，体温正常，停依拉环素，继续头孢哌酮/舒巴坦抗炎。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3.微生物/病理结果：肺炎克雷伯菌+++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4.方案调整：择依拉环素+头孢哌酮/舒巴坦抗炎。依拉环素75mg,q12h,◊1天； 50mg,q12h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5.指标追踪：降钙素原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63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2025-12-31T05:11:54Z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