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1.疗效评价：已达到临床治愈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2.局限性：前期用的抗生素太多了，导致后期的致病菌变化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小结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•氧合与循环同时变化是危重症患者的典型特点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•早期识别与正确处理是关键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•随着感染病程的延长，抗菌素的应用，后期的致病菌会变化，需要结合相关检验、培养结果综合分析后调整抗感染方案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依拉环素在脓毒性休克患者的应用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1.独特性：吸入性肺炎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2.急性呼吸窘迫综合征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3.脓毒性休克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➢患者2小时前无明显诱因下出现左侧肢体乏力，伴言语含糊、无意识丧失、四肢抽搐，遂送至我院急诊就诊，测血压最高190/90mmHg，查“头颅CT平扫:右侧基底节区脑出血”，予“氨甲环酸1.0 静滴”止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1.人口学信息：患者，男，69岁，因“左侧肢体乏力伴言语含糊2小时”于2025-4-7入住EICU。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➢患者2小时前无明显诱因下出现左侧肢体乏力，伴言语含糊、无意识丧失、四肢抽搐，遂送至我院急诊就诊，测血压最高190/90mmHg，查“头颅CT平扫:右侧基底节区脑出血”，予“氨甲环酸1.0 静滴”止血、控制血压等对症支持治疗，神经外科会诊后考虑暂无手术指征，可保守治疗，急诊拟“脑出血、慢性肾脏病5期、高血压”收入院。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3.既往史：既往有“慢性肾脏病5期、血液透析、高血压、2型糖尿病、肾性贫血、肾性骨病、继发性肾源性甲状旁腺功能亢进、糖尿病性视网膜病变、糖尿病性周围血管病、结肠恶性肿瘤个人史”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•查体：T: 36.3℃ P:78次/分 R:11次/分 BP:237/94mmHg，神志清，言语含糊，对答切题，双侧瞳孔直径3mm，对光反射灵敏，伸舌左偏，左侧鼻唇沟变浅，双肺呼吸音粗，未闻及明显干湿性啰音，心律齐，腹软，无压痛及反跳痛，肠鸣音正常，双下肢不肿，四肢肌张力正常，左侧肢体肌力1级，右侧肢体肌力5级，左侧巴氏征阳性，右侧巴氏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1.初步诊断：1.右基底节出血；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2.慢性肾脏病5期；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3.血液透析；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4.高血压；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5.2型糖尿病；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6.肾性贫血；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7.肾性骨病；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8.继发性肾源性甲状旁腺功能亢进；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9.糖尿病性视网膜病变；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10.糖尿病性周围血管病；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11.结肠恶性肿瘤个人史；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1.药物：11.3 停用万古霉素针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11.5 G试验，GM试验及痰培养结果均提示存在真菌感染，结合肺部影像学加重，氧合改善不明显，予加用伏立康唑针0.2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11.7 体温39℃，加用利奈唑胺针0.6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11.10 意识障碍，短期内不能撤机，行气管切开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11.17 停用美罗培南针，加用依拉环素针50mg q12h，伏立康唑改口服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1.气管插管，机械通气，因血流动力学极不稳定，暂未俯卧位通气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2.美罗培南针1.0 ivgtt q12h+万古霉素针0.5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3.PICCO监测血流动力学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4.CRRT，萘莫司他抗凝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5.……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3.微生物/病理结果：铜绿 肺克 白念 河流弧菌 洋葱伯克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4.方案调整：胸部CT：两肺感染性病变多发空洞形成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对比2025-11-5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两肺病灶较前增多，部分实变 加用依拉环素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 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2025-12-31T08:54:26Z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