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白细胞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1.疗效评价：依拉素到肺部及其它部位感染有效，药物分布广。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2.局限性：吸痰等辅助手段加强，可能加快恢复。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3.结论：依拉素到肺部及其它部位感染有效及安全。也验证药物分布广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各部位的药物浓度监测，会提供更强的证据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依拉环素在多部位CRAB感染患者中的疗效及安全性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1.独特性：多部位感染。耐药菌。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2.背景：多部位CRAB感染，需要广谱抗菌有效的药物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1.人口学信息：男，50岁，职工。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2.主诉：突发头晕、恶心1小时，胸闷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3.既往史：既往体健，否认食物、药物过敏史，否认高血压、心脏病、糖尿病病史，否认肝炎等传染病史，否认外伤、输血史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镇静镇痛状态，瞳孔等大同圆，光反射迟钝，颅顶可见2处引流管，敷料覆盖，间断引流淡红色液体。双肺听诊干湿性啰音，疼痛刺激可见四肢活动，左侧活动差。四肢反射正常，双侧Babinski征未引出。心脏：心前区无隆起，心尖搏动正常，心浊音界正常，心率90次/分，律齐，各瓣膜听诊区未闻及杂音，无心包摩擦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原医院头部CT：基底节出血。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1.初步诊断：1、右侧基底节出血 侧脑室钻孔引流术后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2.诊断依据：肺泡灌洗液培养出鲍曼氏不动杆菌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1.药物：特治星 4.5g ivgtt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3.微生物/病理结果：肺泡灌洗液培养出鲍曼氏不动杆菌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4.方案调整：依拉环素75mg ，Q12h    ivgtt。多粘菌素B，50万IU ，Q12h    ivgtt。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5.指标追踪：白细胞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2025-12-31T05:31:05Z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