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白细胞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1.疗效评价：依拉环素联合其它药物对肺部CRAB感染治疗有效。安全性可，对肝肾功能可。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2.局限性：联合用药，未能完全证明依拉环素效果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3.结论：老年患者肝肾功能较差，依拉环素未加重肝肾功能。联合治疗有效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老年癫痫患者肺部感染依拉环素治疗病例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1.独特性：老年患者、癫痫发作状态  肝肾功能差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2.背景：老年患者肝肾功能多较差，临床用药或可选择性差。依拉环素要求较低。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1.人口学信息：男，87。养老院退体职工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2.主诉：癫痫发作后左侧肢体活动障碍2年，近期加重。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3.既往史：高血压病史20年，血压控制可。脑出血病史3年。吸烟史近40年，一天20支余。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昏迷，双侧瞳孔等大等圆，对光反射迟钝，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双肺听诊呼吸音粗明显，干湿啰音不明显，腹部软，左上肢肿胀，双足踝水肿，双侧病理征阴性。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1.初步诊断：脑梗死恢复期、脑出血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左侧偏瘫、混合性痴呆、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重症肺炎、呼吸衰竭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2.诊断依据：痰培养出CRAB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1.药物：头孢他啶阿维巴坦针2.5g，Q8h，舒普深舒普深针3g，Q8h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3.微生物/病理结果：痰多次培养出CRAB。MDR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4.方案调整：依拉环素针50mg，Q12H,舒普深舒普深针3g，Q8h.联合舒巴坦针0.5，Q8h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5.指标追踪：白细胞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2025-12-31T08:58:24Z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