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1.疗效评价：顺利拔除气管插管，患者自主咳痰能力可，痰液逐渐减少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2.局限性：未后续检查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3.结论：精准用药，遵循病原学依据。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多重耐药菌病例报告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1.独特性：多重耐药肺炎克雷伯菌合并鲍曼不动杆菌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2.背景：混合感染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1.人口学信息：男性，69岁，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2.主诉：贲门恶性肿瘤术后13天，高热、呼吸困难2天（代诉）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“高血压病”病史20余年，最高血压170/110mmHg，平素口服“吲达帕胺”，血压控制科；“冠心病”病史10余年，偶有胸闷心悸，平素口服“地奥心血康胶囊”，平素活动耐力尚可；“2型糖尿病”病史9年，平素口服“格列美脲”治疗，血糖控制可。半年前确诊“贲门腺癌”，于某省级医院行化疗（具体诊疗经过不详）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患者镇痛镇静状态，经口气管插管固定良好，留置左侧胸腔引流管、留置锁骨下中心静脉导管、留置尿管，留置胃管（无胃镜引导，位置较浅）、留置造瘘口引流管（转运途中可能脱落，引流管部分盘至口腔内）、留置右侧股静脉置管（院外查肌酐124，少尿，透析10余小时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体温37.4℃   脉搏78次/分   呼吸机    血压99/59mmHg（去甲8mg 5ml/h）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左下肺呼吸音低，左侧胸腔留置引流管，引流出少量脓性液体。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心率78次/分，律齐，各瓣膜听诊区未闻及杂音。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 脓毒性休克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重症肺炎  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左侧脓胸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贲门恶性肿瘤术后 吻合口瘘？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2型糖尿病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冠状动脉粥样硬化性心脏病 心功能不全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高血压3级（很高危）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2.诊断依据：病原学检出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1.药物：头孢他啶阿维巴坦2.5g q8h+依拉环素50mg q12h 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2.手术：2025.4.25号在全身麻醉下行DSA下上消化道造影+鼻肠营养管置入术+纵膈脓肿引流管调整术。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3.微生物/病理结果：肺泡灌洗液检出耐药肺克及鲍曼。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4.方案调整：头孢他啶阿伟巴坦＋万古霉素(检出球菌)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2025-12-31T02:51:14Z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