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免疫缺陷患者肺部感染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1.独特性：多肌炎患者，CRO感染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2.背景：多肌炎患者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1.人口学信息：77岁女性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2.主诉：咳嗽咳痰22天，加重9天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3.既往史：多肌炎患者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体温，38度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胸部CT，肺部感染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1.药物：美平加依拉环素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3.微生物/病理结果：痰培养，CRAB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5.指标追踪：无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2025-12-31T02:44:48Z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