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青年患者败血症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1.独特性：年轻，进展迅速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2.背景：29岁女性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1.人口学信息：29岁教师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发热，40度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胸部CT，肺部感染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1.初步诊断：肺部感染，拜血症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2.诊断依据：血流，CRKP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1.药物：美平加依拉环素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3.微生物/病理结果：血培养，CRKP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5.指标追踪：无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2025-12-31T02:42:52Z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