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97岁CRO患者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1.独特性：高龄，复杂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1.人口学信息：97岁男性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2.主诉：呼吸困难1天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发热，39度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胸部CT，肺部感染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1.药物：美罗培南联依拉环素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3.微生物/病理结果：痰培养，肺克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2025-12-31T02:41:35Z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