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1.疗效评价：患者检出鲍曼不动杆菌，立即调整用药,症状体征明显好转，体温恢复正常，治疗有效。治疗过程中无肝肾功能损伤。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3.结论：病人诊疗过程中，应密切关注患者体征，依据病情及时制定并调整治疗方案，达到疗效。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一例主动脉夹层A型术后感染病例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1.独特性：患者为主动脉夹层A型,慢性肾衰竭,高血压病3级(极高危)NGS检出鲍曼不动杆菌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2.背景：患者9.10无明显诱因自觉颈部至腹部疼痛,放射至后腰,伴右下肢麻木，乏力，伴有腹泻、恶心欲呕、持续大汗，后出现右下肢麻木。后于外院行主动脉CTA诊断为主动脉夹层(Debaky I型)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1.人口学信息：38，男，其他，湖北武汉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2.主诉：检查发现主动脉夹层1天余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3.既往史：高血压3年,未经特殊治疗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1"/>
            <a:ext cx="10541635" cy="1837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体温36.5C 脉搏80次/分 呼吸20次/分 血压120/80mmHg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一般情况：发育良好，营养良好，正常面容，表情自如，查体不配合,正力体型,步态不正常，被动体味,神志清楚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皮肤、黏膜：色泽［正常］，［无］皮疹，［无］皮下出血，［无］水肿，［无］肝掌，［无］蚴蛛痣，其他:［无］。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淋巴结：［浅表淋巴结［无肿大］。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头部：头发分布［正常］，其他：［无］。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眼:［无］突眼，眼睑［正常］，结膜［正常］，巩膜［无黄染］，角膜［透明］，瞳孔［等圆等大］，瞳孔对光放射［正常］，其他：［无］。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耳：外耳道［无］分泌物，乳突［无］压痛，听力［无］障碍。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鼻：鼻翼煽动［无］，鼻翼［无］分泌物；副鼻窦［无］压痛。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口腔：唇：［无发绀］；粘膜：［无苍白］；舌：［居中］；扁桃体：［无肿大］；咽：［无红肿］；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齿：［无龋齿]。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颈部：[无］颈项强直，颈动脉［搏动正常］，肝颈静脉回流征：［阴性］，气管［居中］，甲状腺［正常］，血管［无］杂音｝。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胸部：[廓［正常］，乳房［正常］，胸骨［无］叩痛｝。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肺：诊：呼吸运动［正常］；触诊：语颤〔正常］，胸膜［无］摩擦音，皮下惗发感［无］；叩诊：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［正常清晰］；听诊：呼吸音［正常］。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：视诊：心尖搏动［正常］，心尖搏动位置［正常］，触诊：心尖搏动［正常］，［无］震颤；叩诊：心相对浊音界［正常］；听诊：心率：［68次/分，心律［规整］，心音［正常］，［无］杂音，周围血管征：[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部：视诊：外形［正常］，胃型［无］，腹壁：［无］静脉曲张，［无］手术疤痕；触诊：腹部触诊［全腹柔软］，［无1压痛，肝［肋下未及］，胆囊［未触及肿大］，Murphy征[阴性］，脾［未触及肿大］，肾［无叩击痛］，腹部包块［未触及］，其他：［无］；叩诊：肝浊音界［存在］，移动性浊音［阴性］；听诊：肠鸣音［正常］，［无1气过水声，血管［无］杂音。｝直肠肛门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外生殖器：［正常］。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貸柱：［正常］。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四肢：［正常］。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神经系统：［正常］。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2025/9/11就诊于中国人民解放军中部战区总医院,行主动脉CTA提示:主动脉夹层Debaky I型。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1.初步诊断：主动脉夹层A型,肾功能不全,高血压病3级(极高危),肾结石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2.诊断依据：诊断明确,无需鉴别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3.鉴别诊断：诊断明确,无需鉴别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6187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1.药物：2025/9/14-9/17哌拉西林4.5gq8h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2025/9/17-10/5多黏B50万IU静滴q12h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2025/9/17-9/19美罗培南0.5gq6h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2025/9/17-9/20利奈唑胺300mlq12h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2025/9/17-9/20卡泊芬净50mgqd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2025/9/19-10/5依拉环素75mgq12h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2.手术：2025/9/12全主动脉弓人工血管置换并支架象鼻手术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2025/9/12气管内插管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2025/9/12呼吸机治疗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2025/9/12股静脉穿刺置管术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2025/9/12连续性肾脏替代治疗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3.微生物/病理结果：灌洗液检出鲍曼不动杆菌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4.方案调整：2025/9/19美罗培南替换为依拉环素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5.指标追踪：患者发热,检出鲍曼不动杆菌,感染进展加重，9.19-10.5使用依拉环素,经治疗后体温降至正常,炎症指标下降明显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75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2025-12-31T04:35:00Z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