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一例洋葱伯克霍尔德菌感染病例诊治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1.独特性：治疗难度大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2025-12-31T05:05:06Z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