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image" ContentType="image/unknown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image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体温趋势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7101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1.疗效评价：粒缺伴发热患者死亡率的增加与革兰阴性菌耐药率的上升密切相关，对于MDR病原菌感染，联合治疗能更快速控制感染，遏制耐药发生，降低病死率。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联合治疗需要选择抗菌谱广，对耐药菌有效，强效且安全的抗菌药物。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依拉环素抗菌谱广，对耐药菌有效，能覆盖CRAB和嗜麦芽窄食单胞菌在内的多种革兰阴性菌，是理想的联合治疗药物。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2.局限性：患者骨髓恢复后，体温及炎症指标较前好转，逐渐脱离粒缺状态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3.结论：粒缺伴发热患者死亡率的增加与革兰阴性菌耐药率的上升密切相关，对于MDR病原菌感染，联合治疗能更快速控制感染，遏制耐药发生，降低病死率。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联合治疗需要选择抗菌谱广，对耐药菌有效，强效且安全的抗菌药物。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依拉环素抗菌谱广，对耐药菌有效，能覆盖CRAB和嗜麦芽窄食单胞菌在内的多种革兰阴性菌，是理想的联合治疗药物。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一例急性髓系白血病治疗的病例分享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1.独特性：患者诊断急性髓系白血病（高危组），化疗后重度骨髓抑制，合并败血症，给予依拉环素等抗感染治疗后好转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青年男性，诊断急性髓系白血病（高危组），给予患者DA方案化疗，化疗后骨髓抑制期，出现发热，肛周皮肤破损，合并肺炎克雷伯及人葡萄球菌败血症，给予依拉环素等多种药物联合抗感染治疗后好转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1.人口学信息：25岁，男，司机，江西宜春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2.主诉：左下肢水肿4天，发热2天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男，25岁，以主诉“左下肢水肿4天，发热2天”入院，患者自述4天前无明显诱因下出现左下肢水肿，胸侧皮肤淤点，无恶心呕吐，2天前出现发热，体温最高38°C，咳嗽咳痰，遂至当地医院就诊，2024-09-13外院血常规示：白细胞 5.19 *×10~9/L；红细胞 2.3 *×10~12/L；血红蛋白77 g/L; 血小板30 *×10-9/L;中性粒细胞绝对值0.73 *×10-9/L。异常细胞形态学检查可见幼稚细胞。幼稚粒细胞百分比0.8%；幼稚粒细胞绝对值0.04*×10"9/L。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2024-09-13外院胸腹部CT未见明显异常。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2024-09-13外院下肢静脉彩超显示左大隐静脉内径增宽约7.00mm。左股总静脉、左股浅静脉、左股深静脉走形正常,管径清晰,未见明显增宽，内膜薄而光滑，管径内血流充盈正常。超声提示左大隐静脉曲张。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现患者为进一步治疗入院。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2024-09-13外院胸腹部CT未见明显异常。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2024-09-13外院下肢静脉彩超显示左大隐静脉内径增宽约7.00mm。左股总静脉、左股浅静脉、左股深静脉走形正常,管径清晰,未见明显增宽，内膜薄而光滑，管径内血流充盈正常。超声提示左大隐静脉曲张。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1.初步诊断：急性白血病？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2.诊断依据：血培养提示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3.鉴别诊断：类白血病反应，MDS：骨髓结果提示考虑AML，不支持上述诊断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1.药物：肺炎克雷伯及人葡萄球菌败血症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2.手术：2024-09-24给予患者DA方案化疗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3.微生物/病理结果：人葡萄球菌：红霉素、青霉素、四环素、克林霉素、头孢西丁、复方新诺明耐药；利奈唑胺、万古霉素、庆大霉素敏感；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肺炎克雷伯菌：为碳青霉烯类肠杆菌目，产MDM金属酶型，依拉环素抑菌圈：21妈妈，敏感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4.方案调整：因患者替加环素及碳青霉烯类联合抗感染治疗不佳，更换为依拉环素+环丙沙星等联合抗感染治疗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5.指标追踪：体温及炎症指标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2025-12-31T05:20:08Z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