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1.疗效评价：该患者在外院手术后并发肺部感染，入院后经多学科MDT评估，及时调整治疗方案后感染基本得到控制。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2.局限性：对于CRO感染的治疗，在明确病原学证据的前提下，还是应该及早启动优势药物的治疗。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3.结论：CRO抗感染治疗非常重要。依拉环素具有强效、广谱、组织浓度高且安全性好的特点。对临床常见的MDR菌显示强大的抗菌活性。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一例脑出血术后合并多重耐药感染患者的诊疗体会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1.独特性：入院诊断CRAB感染，颅内感染合并重症肺炎，病情危重，经对症支持治疗后顺利出院。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2.背景：中年女性，5月20日晚突发昏迷，神志不清，失语伴左侧肢体偏瘫。急诊头部CT示右侧额叶基底节脑出血，急诊行双侧脑室外引流术。术后6月6日高热，考虑颅内感染。转入我院。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1.人口学信息：58岁，女性，退休人员，家住南昌市南昌县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2.主诉：脑出血术后17天，高热1天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平素健康状况较差。否认糖尿病史，否认结核病史，有高血压病史，患病7年，服药情况不详，否认肝炎病史，否认输血史，否认药物过敏史，否认其他药源性疾病，否认食物过敏史，否认食物中毒史，有外伤史，否认其他重大疾病史。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444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T 37.5℃  P 111次/分  R25次/分  BP 128/89mmHg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查体：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发育正常，营养良好，表情痛苦，被动体位，平车推入病房。神志昏迷，查体不合作。头颅无畸形，眼球无突出及震颤，双侧瞳孔等大正圆，未见颈动脉异常搏动，未见颈静脉怒张，甲状腺未触及肿大，胸廓无畸形，双肺可闻及啰音，未见腹壁静脉曲张，腹软，未触及包块，四肢无畸形，双下肢无水肿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CT平扫（6.13）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8016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1.初步诊断：1、颅内感染（主诊断）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2、颅内出血（非创伤性）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3、高血压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4、肺部感染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5、昏迷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2.诊断依据：1、脑出血术后17天，高热1天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2、查体：神志昏迷，双侧瞳孔等大等圆，直径2.0mm，对光反射消失，颈稍硬，四肢刺痛过伸，肌力检查不配合。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3、辅助检查：当地医院CT示：1、右侧颞叶、基底节脑出血并破入脑室2、两肺下叶斑片影，拟感染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3.鉴别诊断：1、颅内动脉瘤破裂出血：支持点：突发昏迷等病史，辅助检查头颅CT示基底节出血，脑室出血；不支持点：需行头颅CT或DSA可有助于鉴别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2、烟雾病：支持点：突发昏迷等病史，辅助检查头颅CT示基底节出血，脑室出血；不支持点：需行头颅CT或DSA可有助于鉴别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3、动静脉畸形破裂出血：支持点：突发昏迷等病史，辅助检查头颅CT示基底节出血，脑室出血；不支持点：血管畸形病人以癫痫发作多见，出血多合并有脑实质血肿，需行头颅CT或DSA可有助于鉴别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496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1.药物：2025.6.6-2025.6.12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注射用美罗培南 2g q8h 静脉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2025.6.6-2025.6.8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利奈唑胺葡萄糖注射液 0.6g q12h 静脉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2025.6.8-2025.6.27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注射用盐酸依拉环素 50mg q12h 静脉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2025.6.8-2025.6.16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注射用硫酸多黏菌素B 50wu 鞘内注射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2.手术：5.20 双侧脑室外引流术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454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3.微生物/病理结果：多重耐药鲍曼不动杆菌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4.方案调整：6.8因患者反复发热，经MDT多学科会诊，停用利奈唑胺，换用依拉环素联合美罗培南，并使用多黏菌素鞘内注射。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5.指标追踪：6.6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体温37.6   白细胞18.78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6.8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体温38.9  白细胞19.24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6.10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体温37.0  白细胞15.77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6.13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体温37.4  白细胞14.17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6.16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体温36.5 白细胞10.19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6.19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体温37.0  白细胞10.54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6.22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体温36.8  白细胞7.12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6.26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体温37.0  白细胞6.16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68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2025-12-31T02:52:54Z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