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custDataLst>
    <p:tags r:id="rId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sldAll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 showGuides="1">
      <p:cViewPr>
        <p:scale>
          <a:sx n="73" d="100"/>
          <a:sy n="73" d="100"/>
        </p:scale>
        <p:origin x="0" y="0"/>
      </p:cViewPr>
      <p:guideLst>
        <p:guide orient="horz" pos="2160"/>
        <p:guide pos="2880"/>
      </p:guideLst>
    </p:cSldViewPr>
  </p:slide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6200" cy="7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theme" Target="theme/theme1.xml" /><Relationship Id="rId11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tags" Target="tags/tag1.xml" /><Relationship Id="rId8" Type="http://schemas.openxmlformats.org/officeDocument/2006/relationships/presProps" Target="presProps.xml" /><Relationship Id="rId9" Type="http://schemas.openxmlformats.org/officeDocument/2006/relationships/viewProps" Target="viewProps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9657493-6286-404E-8E2B-CF644FEB5E53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6CEB878-D446-4534-8DE7-1252FCAD9739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2FF27473-FB2A-43C1-88ED-2CC570F43A70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B5FC85A2-F33B-4DC8-B9A2-743BE121F713}" type="datetimeFigureOut">
              <a:rPr lang="en-US" smtClean="0"/>
              <a:t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7381BDAE-A5DC-485C-8B3A-D730C343E5D5}" type="datetimeFigureOut">
              <a:rPr lang="en-US" smtClean="0"/>
              <a:t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509B3A67-D213-4364-A0D0-FC03B2279E92}" type="datetimeFigureOut">
              <a:rPr lang="en-US" smtClean="0"/>
              <a:t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8F686940-29D8-4CE0-91CB-1B8D6E0B010C}" type="datetimeFigureOut">
              <a:rPr lang="en-US" smtClean="0"/>
              <a:t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CAC2BD6F-EB65-44A0-8E4A-81BCDEC1DA7D}" type="datetimeFigureOut">
              <a:rPr lang="en-US" smtClean="0"/>
              <a:t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37604CF6-8996-42C9-A39E-AD03ED042471}" type="datetimeFigureOut">
              <a:rPr lang="en-US" smtClean="0"/>
              <a:t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7901235-0EE4-418B-A88C-B8B8AAB932B6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C143031-B4EC-4B26-AA8A-DED584EAE4EA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1828800" y="2743200"/>
            <a:ext cx="5902325" cy="822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accent3">
                    <a:lumMod val="75000"/>
                  </a:schemeClr>
                </a:solidFill>
              </a:rPr>
              <a:t>{HomeTitle}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>
                <a:solidFill>
                  <a:srgbClr val="92D050"/>
                </a:solidFill>
                <a:sym typeface="+mn-ea"/>
              </a:rPr>
              <a:t>John Doe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sz="3600">
                <a:solidFill>
                  <a:srgbClr val="FF0000"/>
                </a:solidFill>
              </a:rPr>
              <a:t>{placeholder}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altLang="zh-CN">
                <a:solidFill>
                  <a:schemeClr val="bg1"/>
                </a:solidFill>
                <a:sym typeface="+mn-ea"/>
              </a:rPr>
              <a:t>12/31/2023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altLang="zh-CN" sz="3600">
                <a:solidFill>
                  <a:schemeClr val="bg1"/>
                </a:solidFill>
              </a:rPr>
              <a:t>{placeholder1}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>
                <a:solidFill>
                  <a:srgbClr val="00B0F0"/>
                </a:solidFill>
                <a:sym typeface="+mn-ea"/>
              </a:rPr>
              <a:t>{title2}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sz="3600">
                <a:solidFill>
                  <a:srgbClr val="00B0F0"/>
                </a:solidFill>
              </a:rPr>
              <a:t>{placeholder2}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>
                <a:solidFill>
                  <a:srgbClr val="00B050"/>
                </a:solidFill>
                <a:sym typeface="+mn-ea"/>
              </a:rPr>
              <a:t>{title3}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sz="3600">
                <a:solidFill>
                  <a:srgbClr val="00B050"/>
                </a:solidFill>
              </a:rPr>
              <a:t>{placeholder3}</a:t>
            </a: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9</Paragraphs>
  <Slides>5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baseType="lpstr" size="8">
      <vt:lpstr>Arial</vt:lpstr>
      <vt:lpstr>Calibri</vt:lpstr>
      <vt:lpstr>Office Theme</vt:lpstr>
      <vt:lpstr>PowerPoint Presentation</vt:lpstr>
      <vt:lpstr>John Doe</vt:lpstr>
      <vt:lpstr>12/31/2023</vt:lpstr>
      <vt:lpstr>{title2}</vt:lpstr>
      <vt:lpstr>{title3}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12</cp:revision>
  <cp:lastPrinted>2025-01-17T12:26:00.000</cp:lastPrinted>
  <dcterms:created xsi:type="dcterms:W3CDTF">2025-01-17T04:26:00Z</dcterms:created>
  <dcterms:modified xsi:type="dcterms:W3CDTF">2025-04-25T11:56:33Z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4AB30FDBA8C74091A40FD327320878E9_12</vt:lpwstr>
  </property>
  <property fmtid="{D5CDD505-2E9C-101B-9397-08002B2CF9AE}" pid="3" name="KSOProductBuildVer">
    <vt:lpwstr>2052-12.1.0.19770</vt:lpwstr>
  </property>
</Properties>
</file>