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急性呼吸窘迫(多重耐药鲍曼不动杆菌)一病例分享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1.人口学信息：男，42岁，公司职员，河北秦皇岛人。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endParaRPr lang="en-US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2026-01-05T08:27:55Z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