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一例肝癌合并肝衰竭继发耐药菌感染病例诊治体会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1.独特性：患者为肝癌病人合并肝功能衰竭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2.背景：患者为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2026-01-06T08:32:35Z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