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1.疗效评价：本例患者在住院期间多次培养到多重耐药菌，虽及时调整抗生素治疗方案，但因患者伤情极重，车祸外伤后导致全身多处损伤，导致应激性消化道出血合并消化道穿孔，而后出现感染性休克。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2.局限性：尽管现代ICU技术（如CRRT、呼吸机）等可暂时替代器官功能，为原发病的治疗争取时间，但当原发病（如严重创伤导致的多脏器功能衰竭）无法解决时，支持治疗最终将难以逆转衰竭趋势。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对于高龄、合并严重创伤患者，应充分评估患者病程中可能出现的各种风险，并于家属进行充分沟通。此病例深刻揭示了高龄、严重创伤合并严重感染及并发症时，其病理生理过程的复杂性和救治的极端困难性。应从在吸取宝贵经验，提升对同类危重患者的管理水平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一例车祸外伤合并感染性休克诊疗体会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1.独特性：高龄合并严重创伤，此类患者患者预后极差，具有复杂的病理生理过程和救治的极端困难性。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2.背景：患者9月28日因车祸外伤行开放性骨折清创缝合术+创面VSD负压吸引术+头皮清创缝合术。住院期间予以气管插管、CRRT等对症支持治疗。术后出血难以控制的感染性休克并导致多功能脏器衰竭。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1.人口学信息：60岁，男性，农民，家住江西省萍乡市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2.主诉：车祸外伤13天，于10月10日出现消化道出血，转入我院，急诊拟“多处损伤、消化道出血”收治我科。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3.既往史：2022年行胃癌根治术，有输血史，有食物过敏史，海鲜过敏。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T37℃、P92次/分、R19次/分、BP131/71mmHg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发育正常，表情痛苦，重度贫血貌，神志昏迷，查体不合作。头颈、胸腹、四肢未见异常。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CT平扫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1.初步诊断：1、多处损伤（主诊断）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2、消化道出血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2.诊断依据：1、车祸外伤13天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2、查体：T37℃、P92次/分、R19次/分、BP131/71mmHg。患者神志昏迷，双侧瞳孔等大等圆2.0mm，对光反应迟钝。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3、辅助检查：急诊DR双侧下肢示：1、左股骨下端粉碎性骨折。2、左胫腓骨粉碎性骨折。3、右胫腓骨上端粉碎性骨折。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3.鉴别诊断：1、高血压性脑出血：支持点：起病急骤，意识障碍；不支持点：既往无高血压病史，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2、脑梗死昏迷：支持点：患者意识障碍；不支持点：患者无高血压高血脂等基础疾病，头颅CT可发现脑部梗死病灶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3、病理性骨折：支持点患者双下肢肿胀；不支持点：患者无慢性消耗性病史，结合X线检查可辨别。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1.药物：2025.10.14-2025.10.28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注射用盐酸依拉环素  50mg  静脉输注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2025.10.23-2025.10.28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注射用硫酸多黏菌素B  75WU 静脉输注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注射用多黏菌素E甲磺酸钠  200WU 雾化qd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2.手术：9月28日：骨折切开复位外固定+开放性骨折清创缝合术+创面VSD负压吸引术+头皮清创缝合术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10月23日：肌肉清创术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893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3.微生物/病理结果：10月14日痰培养提示CRAB，10月23日血培养提示洋葱伯克霍尔德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4.方案调整：因患者10月23日检出洋葱伯克霍尔德，加用舒普深联合多黏菌素治疗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5.指标追踪：10.13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体温37.1    CRP41.01  白细胞9.59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10.15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体温38   CRP92.46  白细胞4.40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体温37.5   CRP130.56  白细胞7.21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10.19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体温38.2   CRP 107.48  白细胞12.76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体温38   CRP156.93  白细胞14.21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10.23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体温37.5  CRP205.52  白细胞14.96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10.25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体温38.8  CRP171.11  白细胞14.00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2026-01-06T08:23:00Z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