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1.疗效评价：患者检出琼氏不动杆菌,鲍曼不动杆菌，立刻调整用药方案,症状体征明显好转，体温恢复正常，CRP下降明显,治疗有效。治疗过程中无肝肾功能损伤。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3.结论：重症血液疾病病人诊疗过程中，应密切关注患者体征，依据病情及时制定治疗方案，达到疗效。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一例MALT淋巴瘤伴混合感染病例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1.独特性：患者因发热终止放疗,检出呼吸道念珠菌感染,肺泡灌洗液检出肺炎克雷伯杆菌，鲍曼不动杆菌，嗜麦芽窄食单胞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2.背景：2024.8无明显诱因发现背部包块,伴背部及左肋部疼痛。后完善检查为MALT淋巴瘤II期,于2024.11.1,11.21,12.12，2025.1.2,1.23,2.13行BR治疗6周期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1.人口学信息：60，男，其他，湖北武汉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2.主诉：MLAT淋巴瘤治疗5月余,持续发热半月余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3.既往史：暂无特殊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体温36.3C 脉搏68次/分 呼吸19次/分 血压122/71mmHg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一般情况：发育正常，营养良好，正常面容，表情自如，检查合作,正力体型,步态正常，正常体味,神志清楚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2024.10.25病理：（背部皮下软组织穿刺公伴有浆细胞分化的低級另B細胞淋巴瘤，局部累及肌肉组织。考虑：1、边缘区淋巴瘤伴浆细胞分化：2、淋巴浆细胞淋巴瘤：3、其他。免疫组织化学染色示肿瘤細胞：LCA（+），CD20（+），CD3（-）、CD10（-）.BCL6（-），MUM1（部分+），CD5（一），CyclinD1（-），CD43（-），IgD（一），CD21（残留FDC网，肿瘤细胞-），CD23（-），CD30（-），BCL2（+），Kappa（部分+），Lambda（-），LEF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-1（一），HNDA（+）•IRTA1（部分+），S100（一），SOX10（-），DES（-），PCK（-），Ki67 （LI：10%）。 原位杂交：EBER（-）。注：穿刺组织所见局限，具体分类困难，建议完善全身相关检查，有无肿大淋巴结，取完整肿大淋巴结送检，补充查MYD88分子检测结果阴性。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2.诊断依据：根据病情及影像学检查,可初步诊断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3.鉴别诊断：根据病情及影像学检查,可初步诊断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1.药物：2025/4/8-4/11舒普深3gq8h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2025/4/9-4/24卡泊芬净50mgqd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2025/4/11-4/14美罗培南1000mgq8h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2025/4/14-4/20舒普深3gq8h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2025/4/14-4/22替加环素50mgq12h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2025/4/20-4/21泰定平2.5gq8h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2025/4/21-4/24思福妥2.5gq8h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2025/4/25-4/28泰定平2.5gq8h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2025/4/22-4/28依拉环素75mgq12h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2.手术：2025/4/24体外膜氧合[ECMO]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2025/4/10气管镜肺灌洗术+气管镜刷检术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2025/4/18气管镜肺灌洗术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2025/4/28气管内插管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3.微生物/病理结果：真菌G阳性,GM阴性，真菌培养检出平滑念珠菌,痰培养检出琼氏不动杆菌,检出鲍曼不动杆菌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4.方案调整：2025/4/22替加环素效果不佳替换为依拉环素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5.指标追踪：患者呼吸衰竭,肺部感染,检出琼氏不动杆菌，鲍曼不动杆菌，4.22-4.28使用依拉环素,经治疗后体温降至正常,CRP下降明显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2026-01-07T08:17:31Z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