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6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CRP变化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1.疗效评价：微生物学治愈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2.局限性：患者一般情况差，不能耐受支气管镜检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3.结论：患者不能耐受支气管镜检时，反复送检呼吸道或血标本检测，可为治疗提供依据。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一例MDS合并肺炎克雷伯杆菌感染的病例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1.独特性：移植后免疫缺陷患者合并耐药的肺炎克雷伯杆菌感染的治疗。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2.背景：MDS 同胞干细胞移植术后 合并慢性移植物抗宿主病，免疫缺陷状态，此次住院新发耐药的肺炎克雷伯杆菌感染。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2834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1.人口学信息：39岁男性，无业，合肥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2.主诉：主  诉：MDS行造血干细胞移植术后1年余，发现重度贫血1天。患者近1周有咳嗽，偶有黄脓痰，无发热。昨日门诊复诊血红蛋白量 48.0g/L↓，血脂代谢异常，肝功能异常，为求进一步诊治，遂来我院就诊，拟“骨髓增生异常综合征”收住入院。患者患病以来精神一般，体力情况一般，食欲较差，睡眠一般，大便2-3次/d，小便正常，体重未诉明显增减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既往肺结核病史，足疗程治疗，目前已停用抗结核药物。否认肝炎、疟疾病史，否认高血压、心脏病史，否认糖尿病、脑血管疾病、精神疾病史，既往多次输注血小板、红细胞，无输血反应。否认手术史、外伤史，否认食物、药物过敏史，预防接种史不详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834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神清，精神差，全身皮肤未见黄染、皮疹、出血点、瘀斑，可见散在色素沉着，浅表淋巴结未触及明显肿大，贫血貌，口唇苍白，颈软，呼吸平稳，双肺呼吸音清，未闻及干湿性啰音，心音有力，律齐，未闻及病理性杂音，腹平软，未触及包块，全腹无压痛、反跳痛，肝脾肋下未触及，左下肢可见磕伤，双下肢肌力稍弱，约IV级，肌张力正常，双侧上肢肌力肌张力正常，NS（-），双下肢轻度水肿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胸部高分辨CT平扫：1、两肺炎症，与2025.04.15老片相仿，随诊。2、冠状动脉钙化。3、扫及胆囊结石。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散在炎症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1.初步诊断：骨髓增生异常综合征，肺部感染，慢性移植物抗宿主病 （胃肠道2分，肝脏1分，中度），高脂血症，低蛋白血症，血小板减少，贫血，造血干细胞移植状态，营养风险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2.诊断依据：影像学提示肺部感染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3.鉴别诊断：已排除活动性肺结核，外院T-SPOT阴性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1.药物：头孢哌酮钠舒巴坦钠 2g bid，艾沙康唑0.2g/d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2.手术：2023年11月10日在心电监护下回输外周血造血干细胞（HLA6/6，10/10，血型供A受O，性别供女受男）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3.微生物/病理结果：痰培养：产酸克雷伯菌，耐药菌，产金属酶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4.方案调整：多粘菌素E甲黄酸钠150mg q12h，依拉环素 65mg q12h，后因患者多粘菌素E应用后出现全身瘙痒，口周麻木，予更换为依拉环素联合氨曲南及思福妥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5.指标追踪：体温、炎症指标，呼吸道症状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38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2026-01-07T05:16:25Z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