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恶性肿瘤晚期，腹痛腹胀患者，在常规思路考虑癌性腹痛予镇痛处理后效果欠佳，经评估考虑合并腹腔感染，给予强有效抗生素应用后，腹痛减轻、腹水细胞数下降好转，为肿瘤患者争取了生存周期、改善了生存质量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2.局限性：后续患者因经济因素，要求回归当地医院姑息治疗。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3.结论：对于恶性肿瘤晚期等免疫力低下群体，临床明确考虑合并感染的情况下，应给予积极强效的抗感染治疗方案，以阻止感染播散加重。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肿瘤晚期合并复杂性腹腔感染的生命依托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1.独特性：肿瘤晚期合并腹痛，盲目镇痛无效，解决感染才是延长患者生命线的出路。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2.背景：老年女性，2025.8因血尿及腰痛，当地医院CT报右肾占位伴全身多发骨转移，9.3外院行右肾癌根治手术，病理肾细胞癌，予靶免治疗。自术后持续腹胀腹痛，因症状加重于11.21入住我院肿瘤科。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1.人口学信息：63岁，女性，农民，安徽六安人。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老年女性，2025.8因血尿及腰痛，当地医院CT报右肾占位伴全身多发骨转移，9.3外院行右肾癌根治手术，病理肾细胞癌，予靶免治疗。自术后持续恶心纳差、腹痛腹胀，因症状加重于11.21入住我院肿瘤科，腹部CT提示腹盆腔多发渗出积液，部分腹膜增厚。予腹腔引流、头孢哌酮舒巴坦抗感染、镇痛等处理，患者腹胀腹痛等消化道症状未能缓解，于11.27经会诊转入感染科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3.既往史：无慢性基础疾病，无外伤、过敏史等。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T36.3℃，血压115/78mmhg，心率102次/分，呼吸20次/分。神清，精神差，痛苦面容，心肺（-），腹部膨隆，全腹压痛阳性，移动性浊音阳性，双下肢无浮肿。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11.20腹部CT：右肾术后，右侧疤痕处 肾区及右侧膈肌软组织影增多，腹盆腔多发渗出积液 部分腹膜增厚，左侧髂骨破坏，肝膈顶部囊性灶，局部包裹性积液可能。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1.初步诊断：腹腔感染 右肾癌术后 骨继发恶性肿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2.诊断依据：患者肾癌术后，腹部症状体征明显，腹水细胞数显著偏高，且以多核为主。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3.鉴别诊断：漏出性腹水 结核性腹水 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1.药物：美罗培南1g q8h微泵维持，依拉环素50mg q12微泵维持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3.微生物/病理结果：腹水培养阴性。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4.方案调整：12.5因肾功能不全调整美罗培南为1g q12h。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5.指标追踪：体温维持正常，腹痛减轻，腹水细胞数下降。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2026-01-12T09:49:18Z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