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1.疗效评价：使用依拉环素，第二天体温降至正常，起效快，效果明显，且未出现不良反应。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2.局限性：期间未有血培养，未有药敏。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3.结论：依拉环素治疗混合感染效果好起效快。本例患者为血流合并肺部肺克感染，依拉环素依旧效果良好，细菌序列数快速下降。体温第二天得到控制，起效快，安全性好。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一例淋巴瘤合并MDR感染病例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1.独特性：患者患有淋巴瘤，接受化疗。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2.背景：血流混合肺部肺克感染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1.人口学信息：男，81岁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间断发热2月余，腹泻两天，患者于2月余前无明显诱因下出现发热，热峰39.5℃，当地医院予以对症处理，体温降至正常后出院，1月余前患者再次发热，2025年9月17日就诊当地医院完善骨穿等相关检查。诊断为华氏巨球蛋白血症。口服泽布替尼160mg bid后维持20天左右无发热，但白细胞和淋巴细胞明显升高。复查骨髓未见原始细胞，排除急性病人间断发热，2025年10月23日予以利普昔单抗400mg靶向治疗，三天无发热后体温再次上升，予以抗感染，抗病毒等治疗后疗效不佳，为求进一步诊治，收治我院。病程中患者神清精神，一般饮食睡眠差，四肢乏力，伴腹泻，无咳嗽，咳痰，近期体重下降(具体不详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3.既往史：垂体瘤术后5年,泼尼松片一片bid po。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神经精神一般面部及足跟部可见瘀斑，全身浅表淋巴结未及肿大，双肺呼吸音清，未闻及明显干湿啰音，心律齐，未闻及异常心音腹软，无压痛及反跳痛，肝脾肋下未及，双下肢无水肿。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胸片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1.初步诊断：1nk/t细胞淋巴瘤。2华氏巨球蛋白血症。3噬血细胞综合征。4垂体瘤。5急性肾功能不全。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2.诊断依据：外院基因检查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3.鉴别诊断：患者免疫分型结果、病理结果。pet/ct。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1.药物：11.4—11.10美罗培南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11.9—11.21卡泊芬净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11.10—11.22哌拉西林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11.23—11.24美罗培南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11.23—12.15伏立康唑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11.27—12.10替加环素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12.11—12.17依拉环素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12.11—12.17氨曲南阿维巴坦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3.微生物/病理结果：12.4痰NGS肺克286238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12.12痰NGS肺克358218，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12.12血NGS肺克90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12.17血NGS肺克12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12.17痰NGS肺克3878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4.方案调整：12.11体温升高。12.12血NGS序列数持续上升，改方案为依拉环素+氨曲南阿维巴坦联合抗感染治疗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2026-01-19T09:46:08Z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