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1.疗效评价：血流鲍曼不动杆菌感染使用依拉环素一样效果较好，安全性高，但需要用足疗程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2.局限性：疗程不足导致感染反复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3.结论：对于鲍曼不动杆菌血流感染，依拉环素治疗有效，疗程需要足够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病例报告2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1.独特性：重症胰腺炎合并血流鲍曼不动杆菌感染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2.背景：重症急性胰腺炎合并血流鲍曼不动杆菌感染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1.人口学信息：46岁，男，无职业，南昌市青山湖区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2.主诉：持续性左上腹痛10余天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3.既往史：高血压及丙肝感染病史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体温37.7℃，心率119次/分，呼吸29次/分，腹部压痛反跳痛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腹部CT提示急性胰腺炎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1.初步诊断：急性重症胰腺炎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2.诊断依据：腹部CT提示胰腺炎，血淀粉酶1120U/L，有上腹痛症状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3.鉴别诊断：消化性溃疡，肠梗阻，心肌梗死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1.药物：依拉环素80mg/天，Q12H，10天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3.微生物/病理结果：血培养提示鲍曼不动杆菌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5.指标追踪：降钙素原逐步好转，停药后再次反弹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2026-01-19T09:49:57Z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