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4.12-->
<p:presentation xmlns:r="http://schemas.openxmlformats.org/officeDocument/2006/relationships" xmlns:a="http://schemas.openxmlformats.org/drawingml/2006/main" xmlns:p="http://schemas.openxmlformats.org/presentationml/2006/main">
  <p:sldMasterIdLst>
    <p:sldMasterId id="2147483648" r:id="rId1"/>
  </p:sldMasterIdLst>
  <p:notesMasterIdLst>
    <p:notesMasterId r:id="rId2"/>
  </p:notesMasterIdLst>
  <p:sldIdLst>
    <p:sldId id="259" r:id="rId3"/>
    <p:sldId id="257" r:id="rId4"/>
    <p:sldId id="264" r:id="rId5"/>
    <p:sldId id="267" r:id="rId6"/>
    <p:sldId id="266" r:id="rId7"/>
    <p:sldId id="287" r:id="rId8"/>
    <p:sldId id="268" r:id="rId9"/>
    <p:sldId id="269" r:id="rId10"/>
    <p:sldId id="293" r:id="rId11"/>
    <p:sldId id="291" r:id="rId12"/>
    <p:sldId id="271" r:id="rId13"/>
    <p:sldId id="263" r:id="rId14"/>
  </p:sldIdLst>
  <p:sldSz cx="11518900" cy="6480175"/>
  <p:notesSz cx="6858000" cy="9144000"/>
  <p:custDataLst>
    <p:tags r:id="rId1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8" d="100"/>
          <a:sy n="58" d="100"/>
        </p:scale>
        <p:origin x="30" y="939"/>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tags" Target="tags/tag20.xml" /><Relationship Id="rId16" Type="http://schemas.openxmlformats.org/officeDocument/2006/relationships/presProps" Target="presProps.xml" /><Relationship Id="rId17" Type="http://schemas.openxmlformats.org/officeDocument/2006/relationships/viewProps" Target="viewProps.xml" /><Relationship Id="rId18" Type="http://schemas.openxmlformats.org/officeDocument/2006/relationships/theme" Target="theme/theme1.xml" /><Relationship Id="rId19" Type="http://schemas.openxmlformats.org/officeDocument/2006/relationships/tableStyles" Target="tableStyles.xml" /><Relationship Id="rId2" Type="http://schemas.openxmlformats.org/officeDocument/2006/relationships/notesMaster" Target="notesMasters/notesMaster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685716" y="1143000"/>
            <a:ext cx="5486568"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nvPr>
        </p:nvSpPr>
        <p:spPr>
          <a:xfrm>
            <a:off x="1440058" y="1060576"/>
            <a:ext cx="8640349" cy="2256160"/>
          </a:xfrm>
        </p:spPr>
        <p:txBody>
          <a:bodyPr anchor="b"/>
          <a:lstStyle>
            <a:lvl1pPr algn="ctr">
              <a:defRPr sz="5670"/>
            </a:lvl1pPr>
          </a:lstStyle>
          <a:p>
            <a:r>
              <a:rPr lang="zh-CN" altLang="en-US"/>
              <a:t>单击此处编辑母版标题样式</a:t>
            </a:r>
            <a:endParaRPr lang="zh-CN" altLang="en-US"/>
          </a:p>
        </p:txBody>
      </p:sp>
      <p:sp>
        <p:nvSpPr>
          <p:cNvPr id="3" name="副标题 2"/>
          <p:cNvSpPr>
            <a:spLocks noGrp="1"/>
          </p:cNvSpPr>
          <p:nvPr>
            <p:ph type="subTitle" idx="1"/>
          </p:nvPr>
        </p:nvSpPr>
        <p:spPr>
          <a:xfrm>
            <a:off x="1440058" y="3403742"/>
            <a:ext cx="8640349" cy="1564611"/>
          </a:xfrm>
        </p:spPr>
        <p:txBody>
          <a:bodyPr/>
          <a:lstStyle>
            <a:lvl1pPr marL="0" indent="0" algn="ctr">
              <a:buNone/>
              <a:defRPr sz="2270"/>
            </a:lvl1pPr>
            <a:lvl2pPr marL="431800" indent="0" algn="ctr">
              <a:buNone/>
              <a:defRPr sz="1890"/>
            </a:lvl2pPr>
            <a:lvl3pPr marL="864235" indent="0" algn="ctr">
              <a:buNone/>
              <a:defRPr sz="1700"/>
            </a:lvl3pPr>
            <a:lvl4pPr marL="1296035" indent="0" algn="ctr">
              <a:buNone/>
              <a:defRPr sz="1510"/>
            </a:lvl4pPr>
            <a:lvl5pPr marL="1727835" indent="0" algn="ctr">
              <a:buNone/>
              <a:defRPr sz="1510"/>
            </a:lvl5pPr>
            <a:lvl6pPr marL="2160270" indent="0" algn="ctr">
              <a:buNone/>
              <a:defRPr sz="1510"/>
            </a:lvl6pPr>
            <a:lvl7pPr marL="2592070" indent="0" algn="ctr">
              <a:buNone/>
              <a:defRPr sz="1510"/>
            </a:lvl7pPr>
            <a:lvl8pPr marL="3023870" indent="0" algn="ctr">
              <a:buNone/>
              <a:defRPr sz="1510"/>
            </a:lvl8pPr>
            <a:lvl9pPr marL="3456305" indent="0" algn="ctr">
              <a:buNone/>
              <a:defRPr sz="151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标题和竖排文字">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垂直排列标题与&#10;文本">
    <p:spTree>
      <p:nvGrpSpPr>
        <p:cNvPr id="1" name=""/>
        <p:cNvGrpSpPr/>
        <p:nvPr/>
      </p:nvGrpSpPr>
      <p:grpSpPr>
        <a:xfrm>
          <a:off x="0" y="0"/>
          <a:ext cx="0" cy="0"/>
        </a:xfrm>
      </p:grpSpPr>
      <p:sp>
        <p:nvSpPr>
          <p:cNvPr id="2" name="竖排标题 1"/>
          <p:cNvSpPr>
            <a:spLocks noGrp="1"/>
          </p:cNvSpPr>
          <p:nvPr>
            <p:ph type="title" orient="vert"/>
          </p:nvPr>
        </p:nvSpPr>
        <p:spPr>
          <a:xfrm>
            <a:off x="8244333" y="345025"/>
            <a:ext cx="2484100" cy="5491891"/>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792032" y="345025"/>
            <a:ext cx="7308295" cy="5491891"/>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786032" y="1615615"/>
            <a:ext cx="9936401" cy="2695691"/>
          </a:xfrm>
        </p:spPr>
        <p:txBody>
          <a:bodyPr anchor="b"/>
          <a:lstStyle>
            <a:lvl1pPr>
              <a:defRPr sz="567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86032" y="4336809"/>
            <a:ext cx="9936401" cy="1417600"/>
          </a:xfrm>
        </p:spPr>
        <p:txBody>
          <a:bodyPr/>
          <a:lstStyle>
            <a:lvl1pPr marL="0" indent="0">
              <a:buNone/>
              <a:defRPr sz="2270">
                <a:solidFill>
                  <a:schemeClr val="tx1">
                    <a:tint val="75000"/>
                  </a:schemeClr>
                </a:solidFill>
              </a:defRPr>
            </a:lvl1pPr>
            <a:lvl2pPr marL="431800" indent="0">
              <a:buNone/>
              <a:defRPr sz="1890">
                <a:solidFill>
                  <a:schemeClr val="tx1">
                    <a:tint val="75000"/>
                  </a:schemeClr>
                </a:solidFill>
              </a:defRPr>
            </a:lvl2pPr>
            <a:lvl3pPr marL="864235" indent="0">
              <a:buNone/>
              <a:defRPr sz="1700">
                <a:solidFill>
                  <a:schemeClr val="tx1">
                    <a:tint val="75000"/>
                  </a:schemeClr>
                </a:solidFill>
              </a:defRPr>
            </a:lvl3pPr>
            <a:lvl4pPr marL="1296035" indent="0">
              <a:buNone/>
              <a:defRPr sz="1510">
                <a:solidFill>
                  <a:schemeClr val="tx1">
                    <a:tint val="75000"/>
                  </a:schemeClr>
                </a:solidFill>
              </a:defRPr>
            </a:lvl4pPr>
            <a:lvl5pPr marL="1727835" indent="0">
              <a:buNone/>
              <a:defRPr sz="1510">
                <a:solidFill>
                  <a:schemeClr val="tx1">
                    <a:tint val="75000"/>
                  </a:schemeClr>
                </a:solidFill>
              </a:defRPr>
            </a:lvl5pPr>
            <a:lvl6pPr marL="2160270" indent="0">
              <a:buNone/>
              <a:defRPr sz="1510">
                <a:solidFill>
                  <a:schemeClr val="tx1">
                    <a:tint val="75000"/>
                  </a:schemeClr>
                </a:solidFill>
              </a:defRPr>
            </a:lvl6pPr>
            <a:lvl7pPr marL="2592070" indent="0">
              <a:buNone/>
              <a:defRPr sz="1510">
                <a:solidFill>
                  <a:schemeClr val="tx1">
                    <a:tint val="75000"/>
                  </a:schemeClr>
                </a:solidFill>
              </a:defRPr>
            </a:lvl7pPr>
            <a:lvl8pPr marL="3023870" indent="0">
              <a:buNone/>
              <a:defRPr sz="1510">
                <a:solidFill>
                  <a:schemeClr val="tx1">
                    <a:tint val="75000"/>
                  </a:schemeClr>
                </a:solidFill>
              </a:defRPr>
            </a:lvl8pPr>
            <a:lvl9pPr marL="3456305" indent="0">
              <a:buNone/>
              <a:defRPr sz="151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792032" y="1725123"/>
            <a:ext cx="4896198" cy="411179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832236" y="1725123"/>
            <a:ext cx="4896198" cy="411179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793533" y="345025"/>
            <a:ext cx="9936401" cy="1252589"/>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793533" y="1588613"/>
            <a:ext cx="4873696" cy="778555"/>
          </a:xfrm>
        </p:spPr>
        <p:txBody>
          <a:bodyPr anchor="b"/>
          <a:lstStyle>
            <a:lvl1pPr marL="0" indent="0">
              <a:buNone/>
              <a:defRPr sz="2270" b="1"/>
            </a:lvl1pPr>
            <a:lvl2pPr marL="431800" indent="0">
              <a:buNone/>
              <a:defRPr sz="1890" b="1"/>
            </a:lvl2pPr>
            <a:lvl3pPr marL="864235" indent="0">
              <a:buNone/>
              <a:defRPr sz="1700" b="1"/>
            </a:lvl3pPr>
            <a:lvl4pPr marL="1296035" indent="0">
              <a:buNone/>
              <a:defRPr sz="1510" b="1"/>
            </a:lvl4pPr>
            <a:lvl5pPr marL="1727835" indent="0">
              <a:buNone/>
              <a:defRPr sz="1510" b="1"/>
            </a:lvl5pPr>
            <a:lvl6pPr marL="2160270" indent="0">
              <a:buNone/>
              <a:defRPr sz="1510" b="1"/>
            </a:lvl6pPr>
            <a:lvl7pPr marL="2592070" indent="0">
              <a:buNone/>
              <a:defRPr sz="1510" b="1"/>
            </a:lvl7pPr>
            <a:lvl8pPr marL="3023870" indent="0">
              <a:buNone/>
              <a:defRPr sz="1510" b="1"/>
            </a:lvl8pPr>
            <a:lvl9pPr marL="3456305" indent="0">
              <a:buNone/>
              <a:defRPr sz="151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793533" y="2367168"/>
            <a:ext cx="4873696" cy="348174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5832236" y="1588613"/>
            <a:ext cx="4897698" cy="778555"/>
          </a:xfrm>
        </p:spPr>
        <p:txBody>
          <a:bodyPr anchor="b"/>
          <a:lstStyle>
            <a:lvl1pPr marL="0" indent="0">
              <a:buNone/>
              <a:defRPr sz="2270" b="1"/>
            </a:lvl1pPr>
            <a:lvl2pPr marL="431800" indent="0">
              <a:buNone/>
              <a:defRPr sz="1890" b="1"/>
            </a:lvl2pPr>
            <a:lvl3pPr marL="864235" indent="0">
              <a:buNone/>
              <a:defRPr sz="1700" b="1"/>
            </a:lvl3pPr>
            <a:lvl4pPr marL="1296035" indent="0">
              <a:buNone/>
              <a:defRPr sz="1510" b="1"/>
            </a:lvl4pPr>
            <a:lvl5pPr marL="1727835" indent="0">
              <a:buNone/>
              <a:defRPr sz="1510" b="1"/>
            </a:lvl5pPr>
            <a:lvl6pPr marL="2160270" indent="0">
              <a:buNone/>
              <a:defRPr sz="1510" b="1"/>
            </a:lvl6pPr>
            <a:lvl7pPr marL="2592070" indent="0">
              <a:buNone/>
              <a:defRPr sz="1510" b="1"/>
            </a:lvl7pPr>
            <a:lvl8pPr marL="3023870" indent="0">
              <a:buNone/>
              <a:defRPr sz="1510" b="1"/>
            </a:lvl8pPr>
            <a:lvl9pPr marL="3456305" indent="0">
              <a:buNone/>
              <a:defRPr sz="151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5832236" y="2367168"/>
            <a:ext cx="4897698" cy="348174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内容与标题">
    <p:spTree>
      <p:nvGrpSpPr>
        <p:cNvPr id="1" name=""/>
        <p:cNvGrpSpPr/>
        <p:nvPr/>
      </p:nvGrpSpPr>
      <p:grpSpPr>
        <a:xfrm>
          <a:off x="0" y="0"/>
          <a:ext cx="0" cy="0"/>
        </a:xfrm>
      </p:grpSpPr>
      <p:sp>
        <p:nvSpPr>
          <p:cNvPr id="2" name="标题 1"/>
          <p:cNvSpPr>
            <a:spLocks noGrp="1"/>
          </p:cNvSpPr>
          <p:nvPr>
            <p:ph type="title"/>
          </p:nvPr>
        </p:nvSpPr>
        <p:spPr>
          <a:xfrm>
            <a:off x="793533" y="432031"/>
            <a:ext cx="3715650" cy="1512107"/>
          </a:xfrm>
        </p:spPr>
        <p:txBody>
          <a:bodyPr anchor="b"/>
          <a:lstStyle>
            <a:lvl1pPr>
              <a:defRPr sz="3025"/>
            </a:lvl1pPr>
          </a:lstStyle>
          <a:p>
            <a:r>
              <a:rPr lang="zh-CN" altLang="en-US"/>
              <a:t>单击此处编辑母版标题样式</a:t>
            </a:r>
            <a:endParaRPr lang="zh-CN" altLang="en-US"/>
          </a:p>
        </p:txBody>
      </p:sp>
      <p:sp>
        <p:nvSpPr>
          <p:cNvPr id="3" name="内容占位符 2"/>
          <p:cNvSpPr>
            <a:spLocks noGrp="1"/>
          </p:cNvSpPr>
          <p:nvPr>
            <p:ph idx="1"/>
          </p:nvPr>
        </p:nvSpPr>
        <p:spPr>
          <a:xfrm>
            <a:off x="4897698" y="933066"/>
            <a:ext cx="5832236" cy="4605327"/>
          </a:xfrm>
        </p:spPr>
        <p:txBody>
          <a:bodyPr/>
          <a:lstStyle>
            <a:lvl1pPr>
              <a:defRPr sz="3025"/>
            </a:lvl1pPr>
            <a:lvl2pPr>
              <a:defRPr sz="2645"/>
            </a:lvl2pPr>
            <a:lvl3pPr>
              <a:defRPr sz="2270"/>
            </a:lvl3pPr>
            <a:lvl4pPr>
              <a:defRPr sz="1890"/>
            </a:lvl4pPr>
            <a:lvl5pPr>
              <a:defRPr sz="1890"/>
            </a:lvl5pPr>
            <a:lvl6pPr>
              <a:defRPr sz="1890"/>
            </a:lvl6pPr>
            <a:lvl7pPr>
              <a:defRPr sz="1890"/>
            </a:lvl7pPr>
            <a:lvl8pPr>
              <a:defRPr sz="1890"/>
            </a:lvl8pPr>
            <a:lvl9pPr>
              <a:defRPr sz="189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793533" y="1944138"/>
            <a:ext cx="3715650" cy="3601756"/>
          </a:xfrm>
        </p:spPr>
        <p:txBody>
          <a:bodyPr/>
          <a:lstStyle>
            <a:lvl1pPr marL="0" indent="0">
              <a:buNone/>
              <a:defRPr sz="1510"/>
            </a:lvl1pPr>
            <a:lvl2pPr marL="431800" indent="0">
              <a:buNone/>
              <a:defRPr sz="1325"/>
            </a:lvl2pPr>
            <a:lvl3pPr marL="864235" indent="0">
              <a:buNone/>
              <a:defRPr sz="1135"/>
            </a:lvl3pPr>
            <a:lvl4pPr marL="1296035" indent="0">
              <a:buNone/>
              <a:defRPr sz="945"/>
            </a:lvl4pPr>
            <a:lvl5pPr marL="1727835" indent="0">
              <a:buNone/>
              <a:defRPr sz="945"/>
            </a:lvl5pPr>
            <a:lvl6pPr marL="2160270" indent="0">
              <a:buNone/>
              <a:defRPr sz="945"/>
            </a:lvl6pPr>
            <a:lvl7pPr marL="2592070" indent="0">
              <a:buNone/>
              <a:defRPr sz="945"/>
            </a:lvl7pPr>
            <a:lvl8pPr marL="3023870" indent="0">
              <a:buNone/>
              <a:defRPr sz="945"/>
            </a:lvl8pPr>
            <a:lvl9pPr marL="3456305" indent="0">
              <a:buNone/>
              <a:defRPr sz="94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p:nvPr>
        </p:nvSpPr>
        <p:spPr>
          <a:xfrm>
            <a:off x="793533" y="432031"/>
            <a:ext cx="3715650" cy="1512107"/>
          </a:xfrm>
        </p:spPr>
        <p:txBody>
          <a:bodyPr anchor="b"/>
          <a:lstStyle>
            <a:lvl1pPr>
              <a:defRPr sz="3025"/>
            </a:lvl1pPr>
          </a:lstStyle>
          <a:p>
            <a:r>
              <a:rPr lang="zh-CN" altLang="en-US"/>
              <a:t>单击此处编辑母版标题样式</a:t>
            </a:r>
            <a:endParaRPr lang="zh-CN" altLang="en-US"/>
          </a:p>
        </p:txBody>
      </p:sp>
      <p:sp>
        <p:nvSpPr>
          <p:cNvPr id="3" name="图片占位符 2"/>
          <p:cNvSpPr>
            <a:spLocks noGrp="1"/>
          </p:cNvSpPr>
          <p:nvPr>
            <p:ph type="pic" idx="1"/>
          </p:nvPr>
        </p:nvSpPr>
        <p:spPr>
          <a:xfrm>
            <a:off x="4897698" y="933066"/>
            <a:ext cx="5832236" cy="4605327"/>
          </a:xfrm>
        </p:spPr>
        <p:txBody>
          <a:bodyPr/>
          <a:lstStyle>
            <a:lvl1pPr marL="0" indent="0">
              <a:buNone/>
              <a:defRPr sz="3025"/>
            </a:lvl1pPr>
            <a:lvl2pPr marL="431800" indent="0">
              <a:buNone/>
              <a:defRPr sz="2645"/>
            </a:lvl2pPr>
            <a:lvl3pPr marL="864235" indent="0">
              <a:buNone/>
              <a:defRPr sz="2270"/>
            </a:lvl3pPr>
            <a:lvl4pPr marL="1296035" indent="0">
              <a:buNone/>
              <a:defRPr sz="1890"/>
            </a:lvl4pPr>
            <a:lvl5pPr marL="1727835" indent="0">
              <a:buNone/>
              <a:defRPr sz="1890"/>
            </a:lvl5pPr>
            <a:lvl6pPr marL="2160270" indent="0">
              <a:buNone/>
              <a:defRPr sz="1890"/>
            </a:lvl6pPr>
            <a:lvl7pPr marL="2592070" indent="0">
              <a:buNone/>
              <a:defRPr sz="1890"/>
            </a:lvl7pPr>
            <a:lvl8pPr marL="3023870" indent="0">
              <a:buNone/>
              <a:defRPr sz="1890"/>
            </a:lvl8pPr>
            <a:lvl9pPr marL="3456305" indent="0">
              <a:buNone/>
              <a:defRPr sz="1890"/>
            </a:lvl9pPr>
          </a:lstStyle>
          <a:p>
            <a:endParaRPr lang="zh-CN" altLang="en-US"/>
          </a:p>
        </p:txBody>
      </p:sp>
      <p:sp>
        <p:nvSpPr>
          <p:cNvPr id="4" name="文本占位符 3"/>
          <p:cNvSpPr>
            <a:spLocks noGrp="1"/>
          </p:cNvSpPr>
          <p:nvPr>
            <p:ph type="body" sz="half" idx="2"/>
          </p:nvPr>
        </p:nvSpPr>
        <p:spPr>
          <a:xfrm>
            <a:off x="793533" y="1944138"/>
            <a:ext cx="3715650" cy="3601756"/>
          </a:xfrm>
        </p:spPr>
        <p:txBody>
          <a:bodyPr/>
          <a:lstStyle>
            <a:lvl1pPr marL="0" indent="0">
              <a:buNone/>
              <a:defRPr sz="1510"/>
            </a:lvl1pPr>
            <a:lvl2pPr marL="431800" indent="0">
              <a:buNone/>
              <a:defRPr sz="1325"/>
            </a:lvl2pPr>
            <a:lvl3pPr marL="864235" indent="0">
              <a:buNone/>
              <a:defRPr sz="1135"/>
            </a:lvl3pPr>
            <a:lvl4pPr marL="1296035" indent="0">
              <a:buNone/>
              <a:defRPr sz="945"/>
            </a:lvl4pPr>
            <a:lvl5pPr marL="1727835" indent="0">
              <a:buNone/>
              <a:defRPr sz="945"/>
            </a:lvl5pPr>
            <a:lvl6pPr marL="2160270" indent="0">
              <a:buNone/>
              <a:defRPr sz="945"/>
            </a:lvl6pPr>
            <a:lvl7pPr marL="2592070" indent="0">
              <a:buNone/>
              <a:defRPr sz="945"/>
            </a:lvl7pPr>
            <a:lvl8pPr marL="3023870" indent="0">
              <a:buNone/>
              <a:defRPr sz="945"/>
            </a:lvl8pPr>
            <a:lvl9pPr marL="3456305" indent="0">
              <a:buNone/>
              <a:defRPr sz="94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标题占位符 1"/>
          <p:cNvSpPr>
            <a:spLocks noGrp="1"/>
          </p:cNvSpPr>
          <p:nvPr>
            <p:ph type="title"/>
          </p:nvPr>
        </p:nvSpPr>
        <p:spPr>
          <a:xfrm>
            <a:off x="792032" y="345025"/>
            <a:ext cx="9936401" cy="1252589"/>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792032" y="1725123"/>
            <a:ext cx="9936401" cy="411179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792032" y="6006427"/>
            <a:ext cx="2592105" cy="345025"/>
          </a:xfrm>
          <a:prstGeom prst="rect">
            <a:avLst/>
          </a:prstGeom>
        </p:spPr>
        <p:txBody>
          <a:bodyPr vert="horz" lIns="91440" tIns="45720" rIns="91440" bIns="45720" rtlCol="0" anchor="ctr"/>
          <a:lstStyle>
            <a:lvl1pPr algn="l">
              <a:defRPr sz="1135">
                <a:solidFill>
                  <a:schemeClr val="tx1">
                    <a:tint val="75000"/>
                  </a:schemeClr>
                </a:solidFill>
              </a:defRPr>
            </a:lvl1p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3"/>
          </p:nvPr>
        </p:nvSpPr>
        <p:spPr>
          <a:xfrm>
            <a:off x="3816154" y="6006427"/>
            <a:ext cx="3888157" cy="345025"/>
          </a:xfrm>
          <a:prstGeom prst="rect">
            <a:avLst/>
          </a:prstGeom>
        </p:spPr>
        <p:txBody>
          <a:bodyPr vert="horz" lIns="91440" tIns="45720" rIns="91440" bIns="45720" rtlCol="0" anchor="ctr"/>
          <a:lstStyle>
            <a:lvl1pPr algn="ctr">
              <a:defRPr sz="113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136329" y="6006427"/>
            <a:ext cx="2592105" cy="345025"/>
          </a:xfrm>
          <a:prstGeom prst="rect">
            <a:avLst/>
          </a:prstGeom>
        </p:spPr>
        <p:txBody>
          <a:bodyPr vert="horz" lIns="91440" tIns="45720" rIns="91440" bIns="45720" rtlCol="0" anchor="ctr"/>
          <a:lstStyle>
            <a:lvl1pPr algn="r">
              <a:defRPr sz="1135">
                <a:solidFill>
                  <a:schemeClr val="tx1">
                    <a:tint val="75000"/>
                  </a:schemeClr>
                </a:solidFill>
              </a:defRPr>
            </a:lvl1pPr>
          </a:lstStyle>
          <a:p>
            <a:fld id="{565CE74E-AB26-4998-AD42-012C4C1AD076}" type="slidenum">
              <a:rPr lang="zh-CN" altLang="en-US" smtClean="0"/>
              <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l" defTabSz="864235" rtl="0" eaLnBrk="1" latinLnBrk="0" hangingPunct="1">
        <a:lnSpc>
          <a:spcPct val="90000"/>
        </a:lnSpc>
        <a:spcBef>
          <a:spcPct val="0"/>
        </a:spcBef>
        <a:buNone/>
        <a:defRPr sz="4155" kern="1200">
          <a:solidFill>
            <a:schemeClr val="tx1"/>
          </a:solidFill>
          <a:latin typeface="+mj-lt"/>
          <a:ea typeface="+mj-ea"/>
          <a:cs typeface="+mj-cs"/>
        </a:defRPr>
      </a:lvl1pPr>
    </p:titleStyle>
    <p:bodyStyle>
      <a:lvl1pPr marL="215900" indent="-215900" algn="l" defTabSz="864235" rtl="0" eaLnBrk="1" latinLnBrk="0" hangingPunct="1">
        <a:lnSpc>
          <a:spcPct val="90000"/>
        </a:lnSpc>
        <a:spcBef>
          <a:spcPts val="945"/>
        </a:spcBef>
        <a:buFont typeface="Arial" panose="020b0604020202020204" pitchFamily="34" charset="0"/>
        <a:buChar char="•"/>
        <a:defRPr sz="2645" kern="1200">
          <a:solidFill>
            <a:schemeClr val="tx1"/>
          </a:solidFill>
          <a:latin typeface="+mn-lt"/>
          <a:ea typeface="+mn-ea"/>
          <a:cs typeface="+mn-cs"/>
        </a:defRPr>
      </a:lvl1pPr>
      <a:lvl2pPr marL="647700" indent="-215900" algn="l" defTabSz="864235" rtl="0" eaLnBrk="1" latinLnBrk="0" hangingPunct="1">
        <a:lnSpc>
          <a:spcPct val="90000"/>
        </a:lnSpc>
        <a:spcBef>
          <a:spcPct val="95000"/>
        </a:spcBef>
        <a:buFont typeface="Arial" panose="020b0604020202020204" pitchFamily="34" charset="0"/>
        <a:buChar char="•"/>
        <a:defRPr sz="2270" kern="1200">
          <a:solidFill>
            <a:schemeClr val="tx1"/>
          </a:solidFill>
          <a:latin typeface="+mn-lt"/>
          <a:ea typeface="+mn-ea"/>
          <a:cs typeface="+mn-cs"/>
        </a:defRPr>
      </a:lvl2pPr>
      <a:lvl3pPr marL="1080135" indent="-215900" algn="l" defTabSz="864235" rtl="0" eaLnBrk="1" latinLnBrk="0" hangingPunct="1">
        <a:lnSpc>
          <a:spcPct val="90000"/>
        </a:lnSpc>
        <a:spcBef>
          <a:spcPct val="95000"/>
        </a:spcBef>
        <a:buFont typeface="Arial" panose="020b0604020202020204" pitchFamily="34" charset="0"/>
        <a:buChar char="•"/>
        <a:defRPr sz="1890" kern="1200">
          <a:solidFill>
            <a:schemeClr val="tx1"/>
          </a:solidFill>
          <a:latin typeface="+mn-lt"/>
          <a:ea typeface="+mn-ea"/>
          <a:cs typeface="+mn-cs"/>
        </a:defRPr>
      </a:lvl3pPr>
      <a:lvl4pPr marL="1511935"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4pPr>
      <a:lvl5pPr marL="1943735"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5pPr>
      <a:lvl6pPr marL="2376170"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6pPr>
      <a:lvl7pPr marL="2807970"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7pPr>
      <a:lvl8pPr marL="3239770"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8pPr>
      <a:lvl9pPr marL="3672205"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64235" rtl="0" eaLnBrk="1" latinLnBrk="0" hangingPunct="1">
        <a:defRPr sz="1700" kern="1200">
          <a:solidFill>
            <a:schemeClr val="tx1"/>
          </a:solidFill>
          <a:latin typeface="+mn-lt"/>
          <a:ea typeface="+mn-ea"/>
          <a:cs typeface="+mn-cs"/>
        </a:defRPr>
      </a:lvl1pPr>
      <a:lvl2pPr marL="431800" algn="l" defTabSz="864235" rtl="0" eaLnBrk="1" latinLnBrk="0" hangingPunct="1">
        <a:defRPr sz="1700" kern="1200">
          <a:solidFill>
            <a:schemeClr val="tx1"/>
          </a:solidFill>
          <a:latin typeface="+mn-lt"/>
          <a:ea typeface="+mn-ea"/>
          <a:cs typeface="+mn-cs"/>
        </a:defRPr>
      </a:lvl2pPr>
      <a:lvl3pPr marL="864235" algn="l" defTabSz="864235" rtl="0" eaLnBrk="1" latinLnBrk="0" hangingPunct="1">
        <a:defRPr sz="1700" kern="1200">
          <a:solidFill>
            <a:schemeClr val="tx1"/>
          </a:solidFill>
          <a:latin typeface="+mn-lt"/>
          <a:ea typeface="+mn-ea"/>
          <a:cs typeface="+mn-cs"/>
        </a:defRPr>
      </a:lvl3pPr>
      <a:lvl4pPr marL="1296035" algn="l" defTabSz="864235" rtl="0" eaLnBrk="1" latinLnBrk="0" hangingPunct="1">
        <a:defRPr sz="1700" kern="1200">
          <a:solidFill>
            <a:schemeClr val="tx1"/>
          </a:solidFill>
          <a:latin typeface="+mn-lt"/>
          <a:ea typeface="+mn-ea"/>
          <a:cs typeface="+mn-cs"/>
        </a:defRPr>
      </a:lvl4pPr>
      <a:lvl5pPr marL="1727835" algn="l" defTabSz="864235" rtl="0" eaLnBrk="1" latinLnBrk="0" hangingPunct="1">
        <a:defRPr sz="1700" kern="1200">
          <a:solidFill>
            <a:schemeClr val="tx1"/>
          </a:solidFill>
          <a:latin typeface="+mn-lt"/>
          <a:ea typeface="+mn-ea"/>
          <a:cs typeface="+mn-cs"/>
        </a:defRPr>
      </a:lvl5pPr>
      <a:lvl6pPr marL="2160270" algn="l" defTabSz="864235" rtl="0" eaLnBrk="1" latinLnBrk="0" hangingPunct="1">
        <a:defRPr sz="1700" kern="1200">
          <a:solidFill>
            <a:schemeClr val="tx1"/>
          </a:solidFill>
          <a:latin typeface="+mn-lt"/>
          <a:ea typeface="+mn-ea"/>
          <a:cs typeface="+mn-cs"/>
        </a:defRPr>
      </a:lvl6pPr>
      <a:lvl7pPr marL="2592070" algn="l" defTabSz="864235" rtl="0" eaLnBrk="1" latinLnBrk="0" hangingPunct="1">
        <a:defRPr sz="1700" kern="1200">
          <a:solidFill>
            <a:schemeClr val="tx1"/>
          </a:solidFill>
          <a:latin typeface="+mn-lt"/>
          <a:ea typeface="+mn-ea"/>
          <a:cs typeface="+mn-cs"/>
        </a:defRPr>
      </a:lvl7pPr>
      <a:lvl8pPr marL="3023870" algn="l" defTabSz="864235" rtl="0" eaLnBrk="1" latinLnBrk="0" hangingPunct="1">
        <a:defRPr sz="1700" kern="1200">
          <a:solidFill>
            <a:schemeClr val="tx1"/>
          </a:solidFill>
          <a:latin typeface="+mn-lt"/>
          <a:ea typeface="+mn-ea"/>
          <a:cs typeface="+mn-cs"/>
        </a:defRPr>
      </a:lvl8pPr>
      <a:lvl9pPr marL="3456305" algn="l" defTabSz="864235" rtl="0" eaLnBrk="1" latinLnBrk="0" hangingPunct="1">
        <a:defRPr sz="17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png" /><Relationship Id="rId3"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16.xml" /><Relationship Id="rId5" Type="http://schemas.openxmlformats.org/officeDocument/2006/relationships/tags" Target="../tags/tag17.xml" /><Relationship Id="rId6" Type="http://schemas.openxmlformats.org/officeDocument/2006/relationships/image" Target="../media/image7.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jpeg" /><Relationship Id="rId3" Type="http://schemas.openxmlformats.org/officeDocument/2006/relationships/tags" Target="../tags/tag18.xml" /><Relationship Id="rId4" Type="http://schemas.openxmlformats.org/officeDocument/2006/relationships/tags" Target="../tags/tag19.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png" /><Relationship Id="rId3" Type="http://schemas.openxmlformats.org/officeDocument/2006/relationships/image" Target="../media/image2.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xml" /><Relationship Id="rId3" Type="http://schemas.openxmlformats.org/officeDocument/2006/relationships/image" Target="../media/image3.png" /><Relationship Id="rId4" Type="http://schemas.openxmlformats.org/officeDocument/2006/relationships/image" Target="../media/image4.png" /><Relationship Id="rId5" Type="http://schemas.openxmlformats.org/officeDocument/2006/relationships/tags" Target="../tags/tag1.xml" /><Relationship Id="rId6" Type="http://schemas.openxmlformats.org/officeDocument/2006/relationships/image" Target="../media/image2.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tags" Target="../tags/tag2.xml" /><Relationship Id="rId4" Type="http://schemas.openxmlformats.org/officeDocument/2006/relationships/tags" Target="../tags/tag3.xml" /><Relationship Id="rId5" Type="http://schemas.openxmlformats.org/officeDocument/2006/relationships/image" Target="../media/image2.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4.xml" /><Relationship Id="rId5" Type="http://schemas.openxmlformats.org/officeDocument/2006/relationships/tags" Target="../tags/tag5.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6.xml" /><Relationship Id="rId5" Type="http://schemas.openxmlformats.org/officeDocument/2006/relationships/tags" Target="../tags/tag7.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8.xml" /><Relationship Id="rId5" Type="http://schemas.openxmlformats.org/officeDocument/2006/relationships/tags" Target="../tags/tag9.xml" /><Relationship Id="rId6" Type="http://schemas.openxmlformats.org/officeDocument/2006/relationships/image" Target="../media/image6.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10.xml" /><Relationship Id="rId5" Type="http://schemas.openxmlformats.org/officeDocument/2006/relationships/tags" Target="../tags/tag11.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12.xml" /><Relationship Id="rId5" Type="http://schemas.openxmlformats.org/officeDocument/2006/relationships/tags" Target="../tags/tag13.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png" /><Relationship Id="rId3" Type="http://schemas.openxmlformats.org/officeDocument/2006/relationships/image" Target="../media/image2.png" /><Relationship Id="rId4" Type="http://schemas.openxmlformats.org/officeDocument/2006/relationships/tags" Target="../tags/tag14.xml" /><Relationship Id="rId5" Type="http://schemas.openxmlformats.org/officeDocument/2006/relationships/tags" Target="../tags/tag15.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4"/>
          <p:cNvPicPr>
            <a:picLocks noChangeAspect="1"/>
          </p:cNvPicPr>
          <p:nvPr/>
        </p:nvPicPr>
        <p:blipFill>
          <a:blip r:embed="rId2"/>
          <a:stretch>
            <a:fillRect/>
          </a:stretch>
        </p:blipFill>
        <p:spPr>
          <a:xfrm>
            <a:off x="0" y="-15875"/>
            <a:ext cx="11602085" cy="6526530"/>
          </a:xfrm>
          <a:prstGeom prst="rect">
            <a:avLst/>
          </a:prstGeom>
        </p:spPr>
      </p:pic>
      <p:pic>
        <p:nvPicPr>
          <p:cNvPr id="3" name="图片 2" descr="MDR icon"/>
          <p:cNvPicPr>
            <a:picLocks noChangeAspect="1"/>
          </p:cNvPicPr>
          <p:nvPr/>
        </p:nvPicPr>
        <p:blipFill>
          <a:blip r:embed="rId3"/>
          <a:stretch>
            <a:fillRect/>
          </a:stretch>
        </p:blipFill>
        <p:spPr>
          <a:xfrm>
            <a:off x="1917700" y="1330960"/>
            <a:ext cx="8436610" cy="2058035"/>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治疗过程</a:t>
            </a:r>
          </a:p>
        </p:txBody>
      </p:sp>
      <p:sp>
        <p:nvSpPr>
          <p:cNvPr id="19" name="矩形 18"/>
          <p:cNvSpPr txBox="1"/>
          <p:nvPr>
            <p:custDataLst>
              <p:tags r:id="rId5"/>
            </p:custDataLst>
          </p:nvPr>
        </p:nvSpPr>
        <p:spPr>
          <a:xfrm>
            <a:off x="725170" y="1457960"/>
            <a:ext cx="10541635" cy="396240"/>
          </a:xfrm>
          <a:prstGeom prst="rect">
            <a:avLst/>
          </a:prstGeom>
        </p:spPr>
        <p:txBody>
          <a:bodyPr wrap="square">
            <a:spAutoFit/>
          </a:bodyPr>
          <a:lstStyle/>
          <a:p>
            <a:r>
              <a:rPr lang="en-US" altLang="en-US" sz="2000" b="0">
                <a:latin typeface="微软雅黑" panose="020b0503020204020204" charset="-122"/>
                <a:cs typeface="+mn-ea"/>
                <a:sym typeface="+mn-lt"/>
              </a:rPr>
              <a:t>3.时间轴记录:(折线图)</a:t>
            </a:r>
          </a:p>
        </p:txBody>
      </p:sp>
      <p:sp>
        <p:nvSpPr>
          <p:cNvPr id="3" name="文本框 2"/>
          <p:cNvSpPr txBox="1"/>
          <p:nvPr/>
        </p:nvSpPr>
        <p:spPr>
          <a:xfrm>
            <a:off x="3799205" y="6090920"/>
            <a:ext cx="3342005" cy="396240"/>
          </a:xfrm>
          <a:prstGeom prst="rect">
            <a:avLst/>
          </a:prstGeom>
          <a:noFill/>
        </p:spPr>
        <p:txBody>
          <a:bodyPr wrap="square" rtlCol="0">
            <a:spAutoFit/>
          </a:bodyPr>
          <a:lstStyle/>
          <a:p>
            <a:pPr algn="ctr"/>
            <a:endParaRPr lang="en-US" altLang="zh-CN" sz="2000" b="0">
              <a:latin typeface="微软雅黑" panose="020b0503020204020204" charset="-122"/>
            </a:endParaRPr>
          </a:p>
        </p:txBody>
      </p:sp>
      <p:pic>
        <p:nvPicPr>
          <p:cNvPr id="20" name="New picture" title=""/>
          <p:cNvPicPr/>
          <p:nvPr/>
        </p:nvPicPr>
        <p:blipFill>
          <a:blip r:embed="rId6"/>
          <a:stretch>
            <a:fillRect/>
          </a:stretch>
        </p:blipFill>
        <p:spPr>
          <a:xfrm>
            <a:off x="1270000" y="2032000"/>
            <a:ext cx="8001000" cy="4064000"/>
          </a:xfrm>
          <a:prstGeom prst="rect">
            <a:avLst/>
          </a:prstGeom>
        </p:spPr>
      </p:pic>
    </p:spTree>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图片 3" descr="抗感锋云001"/>
          <p:cNvPicPr>
            <a:picLocks noChangeAspect="1"/>
          </p:cNvPicPr>
          <p:nvPr/>
        </p:nvPicPr>
        <p:blipFill>
          <a:blip r:embed="rId2"/>
          <a:stretch>
            <a:fillRect/>
          </a:stretch>
        </p:blipFill>
        <p:spPr>
          <a:xfrm>
            <a:off x="0" y="1270"/>
            <a:ext cx="11520170" cy="6478270"/>
          </a:xfrm>
          <a:prstGeom prst="rect">
            <a:avLst/>
          </a:prstGeom>
        </p:spPr>
      </p:pic>
      <p:sp>
        <p:nvSpPr>
          <p:cNvPr id="10" name="文本框 9"/>
          <p:cNvSpPr txBox="1"/>
          <p:nvPr>
            <p:custDataLst>
              <p:tags r:id="rId3"/>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诊疗体会</a:t>
            </a:r>
          </a:p>
        </p:txBody>
      </p:sp>
      <p:sp>
        <p:nvSpPr>
          <p:cNvPr id="19" name="矩形 18"/>
          <p:cNvSpPr txBox="1"/>
          <p:nvPr>
            <p:custDataLst>
              <p:tags r:id="rId4"/>
            </p:custDataLst>
          </p:nvPr>
        </p:nvSpPr>
        <p:spPr>
          <a:xfrm>
            <a:off x="441325" y="1778000"/>
            <a:ext cx="10951845" cy="1920240"/>
          </a:xfrm>
          <a:prstGeom prst="rect">
            <a:avLst/>
          </a:prstGeom>
        </p:spPr>
        <p:txBody>
          <a:bodyPr wrap="square">
            <a:spAutoFit/>
          </a:bodyPr>
          <a:lstStyle/>
          <a:p>
            <a:r>
              <a:rPr lang="en-US" altLang="en-US" sz="2000" b="0">
                <a:solidFill>
                  <a:schemeClr val="tx1"/>
                </a:solidFill>
                <a:latin typeface="微软雅黑" panose="020b0503020204020204" charset="-122"/>
                <a:cs typeface="+mn-ea"/>
                <a:sym typeface="+mn-lt"/>
              </a:rPr>
              <a:t>1.疗效评价：本例患者使用依拉环素联合头孢哌酮舒巴坦治疗肺部鲍曼不动杆菌感染，治疗期间体温恢复正常，患者好转。痰培养细菌载量降低。试用期间未出现任何副作用。从本例体验开看依拉环素治疗肺部感染，有效且安全</a:t>
            </a:r>
          </a:p>
          <a:p>
            <a:r>
              <a:rPr lang="en-US" altLang="en-US" sz="2000" b="0">
                <a:solidFill>
                  <a:schemeClr val="tx1"/>
                </a:solidFill>
                <a:latin typeface="微软雅黑" panose="020b0503020204020204" charset="-122"/>
                <a:cs typeface="+mn-ea"/>
                <a:sym typeface="+mn-lt"/>
              </a:rPr>
              <a:t>2.局限性：出院前未做培养</a:t>
            </a:r>
          </a:p>
          <a:p>
            <a:r>
              <a:rPr lang="en-US" altLang="en-US" sz="2000" b="0">
                <a:solidFill>
                  <a:schemeClr val="tx1"/>
                </a:solidFill>
                <a:latin typeface="微软雅黑" panose="020b0503020204020204" charset="-122"/>
                <a:cs typeface="+mn-ea"/>
                <a:sym typeface="+mn-lt"/>
              </a:rPr>
              <a:t>3.结论：对于重症感染患者，明确病原菌应立刻启动抗感染，早期使用依拉环素效果更佳，患者预后更好。依拉环素广谱强效，肺部浓度高，是肺部感染患者的一个很好的选择。</a:t>
            </a:r>
          </a:p>
        </p:txBody>
      </p:sp>
    </p:spTree>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 name="图片 4" descr="MDR实战营虚拟背景4"/>
          <p:cNvPicPr>
            <a:picLocks noChangeAspect="1"/>
          </p:cNvPicPr>
          <p:nvPr/>
        </p:nvPicPr>
        <p:blipFill>
          <a:blip r:embed="rId2"/>
          <a:stretch>
            <a:fillRect/>
          </a:stretch>
        </p:blipFill>
        <p:spPr>
          <a:xfrm>
            <a:off x="0" y="-15875"/>
            <a:ext cx="11602085" cy="6526530"/>
          </a:xfrm>
          <a:prstGeom prst="rect">
            <a:avLst/>
          </a:prstGeom>
        </p:spPr>
      </p:pic>
      <p:sp>
        <p:nvSpPr>
          <p:cNvPr id="6" name="文本框 5"/>
          <p:cNvSpPr txBox="1"/>
          <p:nvPr/>
        </p:nvSpPr>
        <p:spPr>
          <a:xfrm>
            <a:off x="1795780" y="1884680"/>
            <a:ext cx="8009255" cy="1896110"/>
          </a:xfrm>
          <a:prstGeom prst="rect">
            <a:avLst/>
          </a:prstGeom>
          <a:noFill/>
        </p:spPr>
        <p:txBody>
          <a:bodyPr wrap="square" rtlCol="0" anchor="t">
            <a:noAutofit/>
          </a:bodyPr>
          <a:lstStyle/>
          <a:p>
            <a:pPr algn="l">
              <a:spcBef>
                <a:spcPct val="0"/>
              </a:spcBef>
              <a:buFontTx/>
              <a:buNone/>
            </a:pPr>
            <a:r>
              <a:rPr lang="en-US" altLang="zh-CN" sz="5400" b="1">
                <a:solidFill>
                  <a:schemeClr val="bg1"/>
                </a:solidFill>
                <a:latin typeface="微软雅黑" panose="020b0503020204020204" charset="-122"/>
                <a:ea typeface="微软雅黑" panose="020b0503020204020204" charset="-122"/>
                <a:cs typeface="+mj-cs"/>
                <a:sym typeface="+mn-ea"/>
              </a:rPr>
              <a:t>      感谢观看  </a:t>
            </a:r>
          </a:p>
          <a:p>
            <a:pPr algn="l">
              <a:spcBef>
                <a:spcPct val="0"/>
              </a:spcBef>
              <a:buFontTx/>
              <a:buNone/>
            </a:pPr>
            <a:r>
              <a:rPr lang="en-US" altLang="zh-CN" sz="5400" b="1">
                <a:solidFill>
                  <a:schemeClr val="bg1"/>
                </a:solidFill>
                <a:latin typeface="微软雅黑" panose="020b0503020204020204" charset="-122"/>
                <a:ea typeface="微软雅黑" panose="020b0503020204020204" charset="-122"/>
                <a:cs typeface="+mj-cs"/>
                <a:sym typeface="+mn-ea"/>
              </a:rPr>
              <a:t>            敬请指导</a:t>
            </a:r>
          </a:p>
        </p:txBody>
      </p:sp>
      <p:pic>
        <p:nvPicPr>
          <p:cNvPr id="7" name="图片 6" descr="MDR icon"/>
          <p:cNvPicPr>
            <a:picLocks noChangeAspect="1"/>
          </p:cNvPicPr>
          <p:nvPr/>
        </p:nvPicPr>
        <p:blipFill>
          <a:blip r:embed="rId3"/>
          <a:stretch>
            <a:fillRect/>
          </a:stretch>
        </p:blipFill>
        <p:spPr>
          <a:xfrm>
            <a:off x="344805" y="314960"/>
            <a:ext cx="2691130" cy="657225"/>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8" name="图片 7" descr="MDR实战营虚拟背景1"/>
          <p:cNvPicPr>
            <a:picLocks noChangeAspect="1"/>
          </p:cNvPicPr>
          <p:nvPr/>
        </p:nvPicPr>
        <p:blipFill>
          <a:blip r:embed="rId3"/>
          <a:stretch>
            <a:fillRect/>
          </a:stretch>
        </p:blipFill>
        <p:spPr>
          <a:xfrm>
            <a:off x="635" y="0"/>
            <a:ext cx="11597640" cy="6523990"/>
          </a:xfrm>
          <a:prstGeom prst="rect">
            <a:avLst/>
          </a:prstGeom>
        </p:spPr>
      </p:pic>
      <p:pic>
        <p:nvPicPr>
          <p:cNvPr id="9" name="图片 8" descr="闪电菌群icon"/>
          <p:cNvPicPr>
            <a:picLocks noChangeAspect="1"/>
          </p:cNvPicPr>
          <p:nvPr/>
        </p:nvPicPr>
        <p:blipFill>
          <a:blip r:embed="rId4"/>
          <a:stretch>
            <a:fillRect/>
          </a:stretch>
        </p:blipFill>
        <p:spPr>
          <a:xfrm>
            <a:off x="2844165" y="1255395"/>
            <a:ext cx="6325870" cy="5224145"/>
          </a:xfrm>
          <a:prstGeom prst="rect">
            <a:avLst/>
          </a:prstGeom>
        </p:spPr>
      </p:pic>
      <p:sp>
        <p:nvSpPr>
          <p:cNvPr id="14" name="文本框 13"/>
          <p:cNvSpPr txBox="1"/>
          <p:nvPr>
            <p:custDataLst>
              <p:tags r:id="rId5"/>
            </p:custDataLst>
          </p:nvPr>
        </p:nvSpPr>
        <p:spPr>
          <a:xfrm>
            <a:off x="859155" y="2281555"/>
            <a:ext cx="10011410" cy="1077595"/>
          </a:xfrm>
          <a:prstGeom prst="rect">
            <a:avLst/>
          </a:prstGeom>
          <a:noFill/>
        </p:spPr>
        <p:txBody>
          <a:bodyPr wrap="square" rtlCol="0">
            <a:noAutofit/>
          </a:bodyPr>
          <a:lstStyle/>
          <a:p>
            <a:pPr algn="ctr"/>
            <a:r>
              <a:rPr lang="en-US" altLang="zh-CN" sz="4000" b="1" kern="100">
                <a:solidFill>
                  <a:schemeClr val="bg1"/>
                </a:solidFill>
                <a:latin typeface="Arial Regular" panose="020b0704020202020204" charset="0"/>
                <a:ea typeface="微软雅黑" panose="020b0503020204020204" charset="-122"/>
                <a:cs typeface="Times New Roman" panose="02020603050405020304" pitchFamily="18" charset="0"/>
              </a:rPr>
              <a:t>一例脑出血术后肺部感染患者诊疗病例</a:t>
            </a:r>
          </a:p>
        </p:txBody>
      </p:sp>
      <p:pic>
        <p:nvPicPr>
          <p:cNvPr id="6" name="图片 5" descr="MDR icon"/>
          <p:cNvPicPr>
            <a:picLocks noChangeAspect="1"/>
          </p:cNvPicPr>
          <p:nvPr/>
        </p:nvPicPr>
        <p:blipFill>
          <a:blip r:embed="rId6"/>
          <a:stretch>
            <a:fillRect/>
          </a:stretch>
        </p:blipFill>
        <p:spPr>
          <a:xfrm>
            <a:off x="8647430" y="187960"/>
            <a:ext cx="2691130" cy="657225"/>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sp>
        <p:nvSpPr>
          <p:cNvPr id="10" name="文本框 9"/>
          <p:cNvSpPr txBox="1"/>
          <p:nvPr>
            <p:custDataLst>
              <p:tags r:id="rId3"/>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病例简介</a:t>
            </a:r>
          </a:p>
        </p:txBody>
      </p:sp>
      <p:sp>
        <p:nvSpPr>
          <p:cNvPr id="19" name="矩形 18"/>
          <p:cNvSpPr txBox="1"/>
          <p:nvPr>
            <p:custDataLst>
              <p:tags r:id="rId4"/>
            </p:custDataLst>
          </p:nvPr>
        </p:nvSpPr>
        <p:spPr>
          <a:xfrm>
            <a:off x="854710" y="1652905"/>
            <a:ext cx="10121265" cy="1310640"/>
          </a:xfrm>
          <a:prstGeom prst="rect">
            <a:avLst/>
          </a:prstGeom>
        </p:spPr>
        <p:txBody>
          <a:bodyPr wrap="square">
            <a:spAutoFit/>
          </a:bodyPr>
          <a:lstStyle/>
          <a:p>
            <a:r>
              <a:rPr lang="zh-CN" altLang="en-US" sz="2000" b="0">
                <a:solidFill>
                  <a:schemeClr val="tx1"/>
                </a:solidFill>
                <a:latin typeface="微软雅黑" panose="020b0503020204020204" charset="-122"/>
                <a:cs typeface="+mn-ea"/>
                <a:sym typeface="+mn-lt"/>
              </a:rPr>
              <a:t>摘要</a:t>
            </a:r>
          </a:p>
          <a:p>
            <a:r>
              <a:rPr lang="zh-CN" altLang="en-US" sz="2000" b="0">
                <a:solidFill>
                  <a:schemeClr val="tx1"/>
                </a:solidFill>
                <a:latin typeface="微软雅黑" panose="020b0503020204020204" charset="-122"/>
                <a:cs typeface="+mn-ea"/>
                <a:sym typeface="+mn-lt"/>
              </a:rPr>
              <a:t>1.独特性：脑出血术后发热</a:t>
            </a:r>
          </a:p>
          <a:p>
            <a:endParaRPr lang="zh-CN" altLang="en-US" sz="2000" b="0">
              <a:solidFill>
                <a:schemeClr val="tx1"/>
              </a:solidFill>
              <a:latin typeface="微软雅黑" panose="020b0503020204020204" charset="-122"/>
              <a:cs typeface="+mn-ea"/>
              <a:sym typeface="+mn-lt"/>
            </a:endParaRPr>
          </a:p>
          <a:p>
            <a:r>
              <a:rPr lang="zh-CN" altLang="en-US" sz="2000" b="0">
                <a:solidFill>
                  <a:schemeClr val="tx1"/>
                </a:solidFill>
                <a:latin typeface="微软雅黑" panose="020b0503020204020204" charset="-122"/>
                <a:cs typeface="+mn-ea"/>
                <a:sym typeface="+mn-lt"/>
              </a:rPr>
              <a:t>2.背景：脑出血清除血肿术后肺部感染</a:t>
            </a:r>
          </a:p>
        </p:txBody>
      </p:sp>
      <p:pic>
        <p:nvPicPr>
          <p:cNvPr id="6" name="图片 5" descr="MDR icon"/>
          <p:cNvPicPr>
            <a:picLocks noChangeAspect="1"/>
          </p:cNvPicPr>
          <p:nvPr/>
        </p:nvPicPr>
        <p:blipFill>
          <a:blip r:embed="rId5"/>
          <a:stretch>
            <a:fillRect/>
          </a:stretch>
        </p:blipFill>
        <p:spPr>
          <a:xfrm>
            <a:off x="9060180" y="5775960"/>
            <a:ext cx="2278380" cy="556260"/>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患者基础信息</a:t>
            </a:r>
          </a:p>
        </p:txBody>
      </p:sp>
      <p:sp>
        <p:nvSpPr>
          <p:cNvPr id="19" name="矩形 18"/>
          <p:cNvSpPr txBox="1"/>
          <p:nvPr>
            <p:custDataLst>
              <p:tags r:id="rId5"/>
            </p:custDataLst>
          </p:nvPr>
        </p:nvSpPr>
        <p:spPr>
          <a:xfrm>
            <a:off x="724535" y="1457960"/>
            <a:ext cx="10106660" cy="3444240"/>
          </a:xfrm>
          <a:prstGeom prst="rect">
            <a:avLst/>
          </a:prstGeom>
        </p:spPr>
        <p:txBody>
          <a:bodyPr wrap="square">
            <a:spAutoFit/>
          </a:bodyPr>
          <a:lstStyle/>
          <a:p>
            <a:r>
              <a:rPr lang="en-US" altLang="en-US" sz="2000" b="0">
                <a:solidFill>
                  <a:schemeClr val="tx1"/>
                </a:solidFill>
                <a:latin typeface="微软雅黑" panose="020b0503020204020204" charset="-122"/>
                <a:cs typeface="+mn-ea"/>
                <a:sym typeface="+mn-lt"/>
              </a:rPr>
              <a:t>1.人口学信息：男，62岁，出生于安徽合肥</a:t>
            </a:r>
          </a:p>
          <a:p>
            <a:r>
              <a:rPr lang="en-US" altLang="en-US" sz="2000" b="0">
                <a:solidFill>
                  <a:schemeClr val="tx1"/>
                </a:solidFill>
                <a:latin typeface="微软雅黑" panose="020b0503020204020204" charset="-122"/>
                <a:cs typeface="+mn-ea"/>
                <a:sym typeface="+mn-lt"/>
              </a:rPr>
              <a:t>2.主诉：1）突发右侧肢体乏力伴意识障碍10小时余</a:t>
            </a:r>
          </a:p>
          <a:p>
            <a:r>
              <a:rPr lang="en-US" altLang="en-US" sz="2000" b="0">
                <a:solidFill>
                  <a:schemeClr val="tx1"/>
                </a:solidFill>
                <a:latin typeface="微软雅黑" panose="020b0503020204020204" charset="-122"/>
                <a:cs typeface="+mn-ea"/>
                <a:sym typeface="+mn-lt"/>
              </a:rPr>
              <a:t>
2)缘于今晨8时左右患者突发右侧肢体乏力伴意识朦胧，无呕吐、四肢抽搐等不适表现，遂就诊当地医院，行头颅CT检查示左侧基底节区血肿；家属为进一步诊治就诊我院急诊，行头颈部CTA检查示双侧颈内动脉C1段夹层动脉瘤；右侧颈总动脉分叉处、左侧颈内动脉海绵窦段钙化斑块，管腔狭窄不明显；内动脉硬化；左肺上叶微小结节；双肺少许慢性炎症，双侧胸腔少许积液；左侧基底节区脑出血；急诊拟“脑出血”收入我科，自患病以来,患者精神差,大小便未排,体重未见明显增减</a:t>
            </a:r>
          </a:p>
          <a:p>
            <a:r>
              <a:rPr lang="en-US" altLang="en-US" sz="2000" b="0">
                <a:solidFill>
                  <a:schemeClr val="tx1"/>
                </a:solidFill>
                <a:latin typeface="微软雅黑" panose="020b0503020204020204" charset="-122"/>
                <a:cs typeface="+mn-ea"/>
                <a:sym typeface="+mn-lt"/>
              </a:rPr>
              <a:t>3.既往史：否认肝炎、结核、疟疾病史，高血压史，否认糖尿病、脑血管疾病、精神疾病史，否认手术史、外伤史、输血史，否认食物、药物过敏史，预防接种史不详</a:t>
            </a:r>
          </a:p>
        </p:txBody>
      </p:sp>
    </p:spTree>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入院后检查</a:t>
            </a:r>
          </a:p>
        </p:txBody>
      </p:sp>
      <p:sp>
        <p:nvSpPr>
          <p:cNvPr id="19" name="矩形 18"/>
          <p:cNvSpPr txBox="1"/>
          <p:nvPr>
            <p:custDataLst>
              <p:tags r:id="rId5"/>
            </p:custDataLst>
          </p:nvPr>
        </p:nvSpPr>
        <p:spPr>
          <a:xfrm>
            <a:off x="725170" y="1457960"/>
            <a:ext cx="10541635" cy="1920240"/>
          </a:xfrm>
          <a:prstGeom prst="rect">
            <a:avLst/>
          </a:prstGeom>
        </p:spPr>
        <p:txBody>
          <a:bodyPr wrap="square">
            <a:spAutoFit/>
          </a:bodyPr>
          <a:lstStyle/>
          <a:p>
            <a:r>
              <a:rPr lang="en-US" altLang="en-US" sz="2000" b="0">
                <a:solidFill>
                  <a:schemeClr val="tx1"/>
                </a:solidFill>
                <a:latin typeface="微软雅黑" panose="020b0503020204020204" charset="-122"/>
                <a:cs typeface="+mn-ea"/>
                <a:sym typeface="+mn-lt"/>
              </a:rPr>
              <a:t>1.体格检查：</a:t>
            </a:r>
          </a:p>
          <a:p>
            <a:r>
              <a:rPr lang="en-US" altLang="en-US" sz="2000" b="0">
                <a:solidFill>
                  <a:schemeClr val="tx1"/>
                </a:solidFill>
                <a:latin typeface="微软雅黑" panose="020b0503020204020204" charset="-122"/>
                <a:cs typeface="+mn-ea"/>
                <a:sym typeface="+mn-lt"/>
              </a:rPr>
              <a:t>体温36.6℃，脉搏89次/分，呼吸20次/分，血压190/99mmHg。</a:t>
            </a:r>
          </a:p>
          <a:p>
            <a:r>
              <a:rPr lang="en-US" altLang="en-US" sz="2000" b="0">
                <a:solidFill>
                  <a:schemeClr val="tx1"/>
                </a:solidFill>
                <a:latin typeface="微软雅黑" panose="020b0503020204020204" charset="-122"/>
                <a:cs typeface="+mn-ea"/>
                <a:sym typeface="+mn-lt"/>
              </a:rPr>
              <a:t>2.辅助检查：</a:t>
            </a:r>
          </a:p>
          <a:p>
            <a:r>
              <a:rPr lang="en-US" altLang="en-US" sz="2000" b="0">
                <a:solidFill>
                  <a:schemeClr val="tx1"/>
                </a:solidFill>
                <a:latin typeface="微软雅黑" panose="020b0503020204020204" charset="-122"/>
                <a:cs typeface="+mn-ea"/>
                <a:sym typeface="+mn-lt"/>
              </a:rPr>
              <a:t>2025年12月15日本院头颈部CTA+胸部CT检查示: 双侧颈内动脉C1段来层动脉瘤；右侧颈总动脉分叉处、左侧颈内动脉海绵窦段钙化斑块，管腔狭窄不明显；颅内动脉硬化；左肺上叶微小结节；双肺少许慢性炎症，双侧胸腔少许积液；左侧基底节区脑出血。</a:t>
            </a:r>
          </a:p>
        </p:txBody>
      </p:sp>
    </p:spTree>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入院后检查</a:t>
            </a:r>
          </a:p>
        </p:txBody>
      </p:sp>
      <p:sp>
        <p:nvSpPr>
          <p:cNvPr id="19" name="矩形 18"/>
          <p:cNvSpPr txBox="1"/>
          <p:nvPr>
            <p:custDataLst>
              <p:tags r:id="rId5"/>
            </p:custDataLst>
          </p:nvPr>
        </p:nvSpPr>
        <p:spPr>
          <a:xfrm>
            <a:off x="725170" y="1457960"/>
            <a:ext cx="10541635" cy="396240"/>
          </a:xfrm>
          <a:prstGeom prst="rect">
            <a:avLst/>
          </a:prstGeom>
        </p:spPr>
        <p:txBody>
          <a:bodyPr wrap="square">
            <a:spAutoFit/>
          </a:bodyPr>
          <a:lstStyle/>
          <a:p>
            <a:pPr algn="l">
              <a:buClrTx/>
              <a:buSzTx/>
              <a:buFontTx/>
            </a:pPr>
            <a:r>
              <a:rPr lang="en-US" altLang="en-US" sz="2000" b="0">
                <a:latin typeface="微软雅黑" panose="020b0503020204020204" charset="-122"/>
                <a:cs typeface="+mn-ea"/>
                <a:sym typeface="+mn-lt"/>
              </a:rPr>
              <a:t>3.影像学检查：</a:t>
            </a:r>
          </a:p>
        </p:txBody>
      </p:sp>
      <p:sp>
        <p:nvSpPr>
          <p:cNvPr id="3" name="文本框 2"/>
          <p:cNvSpPr txBox="1"/>
          <p:nvPr/>
        </p:nvSpPr>
        <p:spPr>
          <a:xfrm>
            <a:off x="1122045" y="3802380"/>
            <a:ext cx="2957195" cy="396240"/>
          </a:xfrm>
          <a:prstGeom prst="rect">
            <a:avLst/>
          </a:prstGeom>
          <a:noFill/>
        </p:spPr>
        <p:txBody>
          <a:bodyPr wrap="square" rtlCol="0">
            <a:spAutoFit/>
          </a:bodyPr>
          <a:lstStyle/>
          <a:p>
            <a:pPr algn="ctr"/>
            <a:endParaRPr lang="en-US" altLang="zh-CN" sz="2000" b="0">
              <a:latin typeface="微软雅黑" panose="020b0503020204020204" charset="-122"/>
            </a:endParaRPr>
          </a:p>
        </p:txBody>
      </p:sp>
      <p:sp>
        <p:nvSpPr>
          <p:cNvPr id="4" name="文本框 3"/>
          <p:cNvSpPr txBox="1"/>
          <p:nvPr/>
        </p:nvSpPr>
        <p:spPr>
          <a:xfrm>
            <a:off x="5203190" y="3802380"/>
            <a:ext cx="3221990" cy="396240"/>
          </a:xfrm>
          <a:prstGeom prst="rect">
            <a:avLst/>
          </a:prstGeom>
          <a:noFill/>
        </p:spPr>
        <p:txBody>
          <a:bodyPr wrap="square" rtlCol="0">
            <a:spAutoFit/>
          </a:bodyPr>
          <a:lstStyle/>
          <a:p>
            <a:pPr algn="ctr"/>
            <a:endParaRPr lang="en-US" altLang="zh-CN" sz="2000" b="0">
              <a:latin typeface="微软雅黑" panose="020b0503020204020204" charset="-122"/>
            </a:endParaRPr>
          </a:p>
        </p:txBody>
      </p:sp>
      <p:sp>
        <p:nvSpPr>
          <p:cNvPr id="5" name="文本框 4"/>
          <p:cNvSpPr txBox="1"/>
          <p:nvPr/>
        </p:nvSpPr>
        <p:spPr>
          <a:xfrm>
            <a:off x="979805" y="6115050"/>
            <a:ext cx="3159125" cy="396240"/>
          </a:xfrm>
          <a:prstGeom prst="rect">
            <a:avLst/>
          </a:prstGeom>
          <a:noFill/>
        </p:spPr>
        <p:txBody>
          <a:bodyPr wrap="square" rtlCol="0">
            <a:spAutoFit/>
          </a:bodyPr>
          <a:lstStyle/>
          <a:p>
            <a:pPr algn="ctr"/>
            <a:endParaRPr lang="en-US" altLang="zh-CN" sz="2000" b="0">
              <a:latin typeface="微软雅黑" panose="020b0503020204020204" charset="-122"/>
            </a:endParaRPr>
          </a:p>
        </p:txBody>
      </p:sp>
      <p:sp>
        <p:nvSpPr>
          <p:cNvPr id="7" name="文本框 6"/>
          <p:cNvSpPr txBox="1"/>
          <p:nvPr/>
        </p:nvSpPr>
        <p:spPr>
          <a:xfrm>
            <a:off x="5132070" y="6106160"/>
            <a:ext cx="3415665" cy="396240"/>
          </a:xfrm>
          <a:prstGeom prst="rect">
            <a:avLst/>
          </a:prstGeom>
          <a:noFill/>
        </p:spPr>
        <p:txBody>
          <a:bodyPr wrap="square" rtlCol="0">
            <a:spAutoFit/>
          </a:bodyPr>
          <a:lstStyle/>
          <a:p>
            <a:pPr algn="ctr"/>
            <a:endParaRPr lang="en-US" altLang="zh-CN" sz="2000" b="0">
              <a:latin typeface="微软雅黑" panose="020b0503020204020204" charset="-122"/>
            </a:endParaRPr>
          </a:p>
        </p:txBody>
      </p:sp>
      <p:pic>
        <p:nvPicPr>
          <p:cNvPr id="20" name="New picture" title=""/>
          <p:cNvPicPr/>
          <p:nvPr/>
        </p:nvPicPr>
        <p:blipFill>
          <a:blip r:embed="rId6"/>
          <a:stretch>
            <a:fillRect/>
          </a:stretch>
        </p:blipFill>
        <p:spPr>
          <a:xfrm>
            <a:off x="1016000" y="1905000"/>
            <a:ext cx="3429000" cy="1905000"/>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诊断评估</a:t>
            </a:r>
          </a:p>
        </p:txBody>
      </p:sp>
      <p:sp>
        <p:nvSpPr>
          <p:cNvPr id="19" name="矩形 18"/>
          <p:cNvSpPr txBox="1"/>
          <p:nvPr>
            <p:custDataLst>
              <p:tags r:id="rId5"/>
            </p:custDataLst>
          </p:nvPr>
        </p:nvSpPr>
        <p:spPr>
          <a:xfrm>
            <a:off x="724535" y="1457960"/>
            <a:ext cx="10542270" cy="3444240"/>
          </a:xfrm>
          <a:prstGeom prst="rect">
            <a:avLst/>
          </a:prstGeom>
        </p:spPr>
        <p:txBody>
          <a:bodyPr wrap="square">
            <a:spAutoFit/>
          </a:bodyPr>
          <a:lstStyle/>
          <a:p>
            <a:r>
              <a:rPr lang="zh-CN" altLang="en-US" sz="2000" b="0">
                <a:solidFill>
                  <a:schemeClr val="tx1"/>
                </a:solidFill>
                <a:latin typeface="微软雅黑" panose="020b0503020204020204" charset="-122"/>
                <a:cs typeface="+mn-ea"/>
                <a:sym typeface="+mn-lt"/>
              </a:rPr>
              <a:t>诊断评估</a:t>
            </a:r>
          </a:p>
          <a:p>
            <a:r>
              <a:rPr lang="zh-CN" altLang="en-US" sz="2000" b="0">
                <a:solidFill>
                  <a:schemeClr val="tx1"/>
                </a:solidFill>
                <a:latin typeface="微软雅黑" panose="020b0503020204020204" charset="-122"/>
                <a:cs typeface="+mn-ea"/>
                <a:sym typeface="+mn-lt"/>
              </a:rPr>
              <a:t>1.初步诊断：基底节出血，颈内动脉夹层，肺炎，胸腔积液，肺结节，高血压病</a:t>
            </a:r>
          </a:p>
          <a:p>
            <a:r>
              <a:rPr lang="zh-CN" altLang="en-US" sz="2000" b="0">
                <a:solidFill>
                  <a:schemeClr val="tx1"/>
                </a:solidFill>
                <a:latin typeface="微软雅黑" panose="020b0503020204020204" charset="-122"/>
                <a:cs typeface="+mn-ea"/>
                <a:sym typeface="+mn-lt"/>
              </a:rPr>
              <a:t>2.诊断依据：1、老年男性,既往存在高血压病史,未规律服用药物,本次急性起病,以突发右侧肢体乏力伴意识障碍入院；</a:t>
            </a:r>
          </a:p>
          <a:p>
            <a:r>
              <a:rPr lang="zh-CN" altLang="en-US" sz="2000" b="0">
                <a:solidFill>
                  <a:schemeClr val="tx1"/>
                </a:solidFill>
                <a:latin typeface="微软雅黑" panose="020b0503020204020204" charset="-122"/>
                <a:cs typeface="+mn-ea"/>
                <a:sym typeface="+mn-lt"/>
              </a:rPr>
              <a:t>
2、查体：神志昏睡，双侧瞳孔等大等圆，光反射灵敏，刺痛肢体定位，双侧病理征阴性；</a:t>
            </a:r>
          </a:p>
          <a:p>
            <a:r>
              <a:rPr lang="zh-CN" altLang="en-US" sz="2000" b="0">
                <a:solidFill>
                  <a:schemeClr val="tx1"/>
                </a:solidFill>
                <a:latin typeface="微软雅黑" panose="020b0503020204020204" charset="-122"/>
                <a:cs typeface="+mn-ea"/>
                <a:sym typeface="+mn-lt"/>
              </a:rPr>
              <a:t>
3、辅助检查:头颈部CTA+胸部CT检查示双侧颈内动脉C1段夹层动脉瘤；右侧颈总动脉分叉处、左侧颈内动脉海绵窦段钙化斑块，管腔狭窄不明显；颅内动脉硬化；左肺上叶微小结节；双肺少许慢性炎症,双侧胸腔少许积液；左侧基底节区脑出血。</a:t>
            </a:r>
          </a:p>
          <a:p>
            <a:r>
              <a:rPr lang="zh-CN" altLang="en-US" sz="2000" b="0">
                <a:solidFill>
                  <a:schemeClr val="tx1"/>
                </a:solidFill>
                <a:latin typeface="微软雅黑" panose="020b0503020204020204" charset="-122"/>
                <a:cs typeface="+mn-ea"/>
                <a:sym typeface="+mn-lt"/>
              </a:rPr>
              <a:t>3.鉴别诊断：根据患者病史、临床表现及辅助检查，目前上述诊断明确</a:t>
            </a:r>
          </a:p>
        </p:txBody>
      </p:sp>
    </p:spTree>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治疗过程</a:t>
            </a:r>
          </a:p>
        </p:txBody>
      </p:sp>
      <p:sp>
        <p:nvSpPr>
          <p:cNvPr id="19" name="矩形 18"/>
          <p:cNvSpPr txBox="1"/>
          <p:nvPr>
            <p:custDataLst>
              <p:tags r:id="rId5"/>
            </p:custDataLst>
          </p:nvPr>
        </p:nvSpPr>
        <p:spPr>
          <a:xfrm>
            <a:off x="725170" y="1457960"/>
            <a:ext cx="10541635" cy="1310640"/>
          </a:xfrm>
          <a:prstGeom prst="rect">
            <a:avLst/>
          </a:prstGeom>
        </p:spPr>
        <p:txBody>
          <a:bodyPr wrap="square">
            <a:spAutoFit/>
          </a:bodyPr>
          <a:lstStyle/>
          <a:p>
            <a:r>
              <a:rPr lang="en-US" altLang="en-US" sz="2000" b="0">
                <a:solidFill>
                  <a:schemeClr val="tx1"/>
                </a:solidFill>
                <a:latin typeface="微软雅黑" panose="020b0503020204020204" charset="-122"/>
                <a:cs typeface="+mn-ea"/>
                <a:sym typeface="+mn-lt"/>
              </a:rPr>
              <a:t>1.药物：12.18—1.10头孢哌酮舒巴坦</a:t>
            </a:r>
          </a:p>
          <a:p>
            <a:r>
              <a:rPr lang="en-US" altLang="en-US" sz="2000" b="0">
                <a:solidFill>
                  <a:schemeClr val="tx1"/>
                </a:solidFill>
                <a:latin typeface="微软雅黑" panose="020b0503020204020204" charset="-122"/>
                <a:cs typeface="+mn-ea"/>
                <a:sym typeface="+mn-lt"/>
              </a:rPr>
              <a:t>
12.26—1.10依拉环素</a:t>
            </a:r>
          </a:p>
          <a:p>
            <a:r>
              <a:rPr lang="en-US" altLang="en-US" sz="2000" b="0">
                <a:solidFill>
                  <a:schemeClr val="tx1"/>
                </a:solidFill>
                <a:latin typeface="微软雅黑" panose="020b0503020204020204" charset="-122"/>
                <a:cs typeface="+mn-ea"/>
                <a:sym typeface="+mn-lt"/>
              </a:rPr>
              <a:t>2.手术：12.15脑内血肿清除术</a:t>
            </a:r>
          </a:p>
        </p:txBody>
      </p:sp>
    </p:spTree>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descr="MDR实战营虚拟背景2"/>
          <p:cNvPicPr>
            <a:picLocks noChangeAspect="1"/>
          </p:cNvPicPr>
          <p:nvPr/>
        </p:nvPicPr>
        <p:blipFill>
          <a:blip r:embed="rId2"/>
          <a:stretch>
            <a:fillRect/>
          </a:stretch>
        </p:blipFill>
        <p:spPr>
          <a:xfrm>
            <a:off x="635" y="0"/>
            <a:ext cx="11518900" cy="6479540"/>
          </a:xfrm>
          <a:prstGeom prst="rect">
            <a:avLst/>
          </a:prstGeom>
        </p:spPr>
      </p:pic>
      <p:pic>
        <p:nvPicPr>
          <p:cNvPr id="6" name="图片 5" descr="MDR icon"/>
          <p:cNvPicPr>
            <a:picLocks noChangeAspect="1"/>
          </p:cNvPicPr>
          <p:nvPr/>
        </p:nvPicPr>
        <p:blipFill>
          <a:blip r:embed="rId3"/>
          <a:stretch>
            <a:fillRect/>
          </a:stretch>
        </p:blipFill>
        <p:spPr>
          <a:xfrm>
            <a:off x="9060180" y="5775960"/>
            <a:ext cx="2278380" cy="556260"/>
          </a:xfrm>
          <a:prstGeom prst="rect">
            <a:avLst/>
          </a:prstGeom>
        </p:spPr>
      </p:pic>
      <p:sp>
        <p:nvSpPr>
          <p:cNvPr id="10" name="文本框 9"/>
          <p:cNvSpPr txBox="1"/>
          <p:nvPr>
            <p:custDataLst>
              <p:tags r:id="rId4"/>
            </p:custDataLst>
          </p:nvPr>
        </p:nvSpPr>
        <p:spPr>
          <a:xfrm>
            <a:off x="724535" y="605155"/>
            <a:ext cx="3904615" cy="852805"/>
          </a:xfrm>
          <a:prstGeom prst="rect">
            <a:avLst/>
          </a:prstGeom>
          <a:noFill/>
        </p:spPr>
        <p:txBody>
          <a:bodyPr wrap="square" rtlCol="0">
            <a:noAutofit/>
          </a:bodyPr>
          <a:lstStyle/>
          <a:p>
            <a:pPr algn="l">
              <a:lnSpc>
                <a:spcPct val="150000"/>
              </a:lnSpc>
            </a:pPr>
            <a:r>
              <a:rPr lang="zh-CN" sz="2000" b="0" kern="100">
                <a:solidFill>
                  <a:srgbClr val="411F78"/>
                </a:solidFill>
                <a:latin typeface="微软雅黑" panose="020b0503020204020204" charset="-122"/>
                <a:ea typeface="微软雅黑" panose="020b0503020204020204" charset="-122"/>
                <a:cs typeface="Times New Roman" panose="02020603050405020304" pitchFamily="18" charset="0"/>
              </a:rPr>
              <a:t>● 治疗过程</a:t>
            </a:r>
          </a:p>
        </p:txBody>
      </p:sp>
      <p:sp>
        <p:nvSpPr>
          <p:cNvPr id="19" name="矩形 18"/>
          <p:cNvSpPr txBox="1"/>
          <p:nvPr>
            <p:custDataLst>
              <p:tags r:id="rId5"/>
            </p:custDataLst>
          </p:nvPr>
        </p:nvSpPr>
        <p:spPr>
          <a:xfrm>
            <a:off x="725170" y="1457960"/>
            <a:ext cx="10541635" cy="1615440"/>
          </a:xfrm>
          <a:prstGeom prst="rect">
            <a:avLst/>
          </a:prstGeom>
        </p:spPr>
        <p:txBody>
          <a:bodyPr wrap="square">
            <a:spAutoFit/>
          </a:bodyPr>
          <a:lstStyle/>
          <a:p>
            <a:r>
              <a:rPr lang="en-US" altLang="en-US" sz="2000" b="0">
                <a:solidFill>
                  <a:schemeClr val="tx1"/>
                </a:solidFill>
                <a:latin typeface="微软雅黑" panose="020b0503020204020204" charset="-122"/>
                <a:cs typeface="+mn-ea"/>
                <a:sym typeface="+mn-lt"/>
              </a:rPr>
              <a:t>3.微生物/病理结果：12.25痰鲍曼不动杆菌</a:t>
            </a:r>
          </a:p>
          <a:p>
            <a:r>
              <a:rPr lang="en-US" altLang="en-US" sz="2000" b="0">
                <a:solidFill>
                  <a:schemeClr val="tx1"/>
                </a:solidFill>
                <a:latin typeface="微软雅黑" panose="020b0503020204020204" charset="-122"/>
                <a:cs typeface="+mn-ea"/>
                <a:sym typeface="+mn-lt"/>
              </a:rPr>
              <a:t>
12.29痰鲍曼不动杆菌</a:t>
            </a:r>
          </a:p>
          <a:p>
            <a:r>
              <a:rPr lang="en-US" altLang="en-US" sz="2000" b="0">
                <a:solidFill>
                  <a:schemeClr val="tx1"/>
                </a:solidFill>
                <a:latin typeface="微软雅黑" panose="020b0503020204020204" charset="-122"/>
                <a:cs typeface="+mn-ea"/>
                <a:sym typeface="+mn-lt"/>
              </a:rPr>
              <a:t>4.方案调整：12.25培养鲍曼不动杆菌，加用依拉环素</a:t>
            </a:r>
          </a:p>
          <a:p>
            <a:r>
              <a:rPr lang="en-US" altLang="en-US" sz="2000" b="0">
                <a:solidFill>
                  <a:schemeClr val="tx1"/>
                </a:solidFill>
                <a:latin typeface="微软雅黑" panose="020b0503020204020204" charset="-122"/>
                <a:cs typeface="+mn-ea"/>
                <a:sym typeface="+mn-lt"/>
              </a:rPr>
              <a:t>5.指标追踪：体温</a:t>
            </a:r>
          </a:p>
        </p:txBody>
      </p:sp>
    </p:spTree>
  </p:cSld>
  <p:clrMapOvr>
    <a:masterClrMapping/>
  </p:clrMapOvr>
  <p:transition/>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DIAGRAM_VIRTUALLY_FRAME" val="{&quot;height&quot;:273.45,&quot;left&quot;:146.55,&quot;top&quot;:130.3,&quot;width&quot;:658.05}"/>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DIAGRAM_VIRTUALLY_FRAME" val="{&quot;height&quot;:273.45,&quot;left&quot;:146.55,&quot;top&quot;:130.3,&quot;width&quot;:658.05}"/>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DIAGRAM_VIRTUALLY_FRAME" val="{&quot;height&quot;:273.45,&quot;left&quot;:146.55,&quot;top&quot;:130.3,&quot;width&quot;:658.05}"/>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DIAGRAM_VIRTUALLY_FRAME" val="{&quot;height&quot;:273.45,&quot;left&quot;:146.55,&quot;top&quot;:130.3,&quot;width&quot;:658.05}"/>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DIAGRAM_VIRTUALLY_FRAME" val="{&quot;height&quot;:273.45,&quot;left&quot;:146.55,&quot;top&quot;:130.3,&quot;width&quot;:658.0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AS_NET" val="4.0.30319.42000"/>
  <p:tag name="AS_OS" val="Microsoft Windows NT 10.0.14393.0"/>
  <p:tag name="AS_RELEASE_DATE" val="2024.12.14"/>
  <p:tag name="AS_TITLE" val="Aspose.Slides for .NET 4.0 Client Profile"/>
  <p:tag name="AS_VERSION" val="24.12"/>
</p:tagLst>
</file>

<file path=ppt/tags/tag3.xml><?xml version="1.0" encoding="utf-8"?>
<p:tagLst xmlns:p="http://schemas.openxmlformats.org/presentationml/2006/main">
  <p:tag name="KSO_WM_DIAGRAM_VIRTUALLY_FRAME" val="{&quot;height&quot;:273.45,&quot;left&quot;:146.55,&quot;top&quot;:130.3,&quot;width&quot;:658.05}"/>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DIAGRAM_VIRTUALLY_FRAME" val="{&quot;height&quot;:273.45,&quot;left&quot;:146.55,&quot;top&quot;:130.3,&quot;width&quot;:658.05}"/>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DIAGRAM_VIRTUALLY_FRAME" val="{&quot;height&quot;:273.45,&quot;left&quot;:146.55,&quot;top&quot;:130.3,&quot;width&quot;:658.05}"/>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DIAGRAM_VIRTUALLY_FRAME" val="{&quot;height&quot;:273.45,&quot;left&quot;:146.55,&quot;top&quot;:130.3,&quot;width&quot;:658.05}"/>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微软雅黑" panose="020b0503020204020204" charset="-122"/>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微软雅黑" panose="020b0503020204020204" charset="-122"/>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自定义</PresentationFormat>
  <Paragraphs>41</Paragraphs>
  <Slides>12</Slides>
  <Notes>1</Notes>
  <TotalTime>0</TotalTime>
  <HiddenSlides>0</HiddenSlides>
  <MMClips>0</MMClips>
  <ScaleCrop>0</ScaleCrop>
  <HeadingPairs>
    <vt:vector baseType="variant" size="6">
      <vt:variant>
        <vt:lpstr>Fonts used</vt:lpstr>
      </vt:variant>
      <vt:variant>
        <vt:i4>7</vt:i4>
      </vt:variant>
      <vt:variant>
        <vt:lpstr>Theme</vt:lpstr>
      </vt:variant>
      <vt:variant>
        <vt:i4>1</vt:i4>
      </vt:variant>
      <vt:variant>
        <vt:lpstr>Slide Titles</vt:lpstr>
      </vt:variant>
      <vt:variant>
        <vt:i4>12</vt:i4>
      </vt:variant>
    </vt:vector>
  </HeadingPairs>
  <TitlesOfParts>
    <vt:vector baseType="lpstr" size="20">
      <vt:lpstr>Arial</vt:lpstr>
      <vt:lpstr>Calibri</vt:lpstr>
      <vt:lpstr>Calibri Light</vt:lpstr>
      <vt:lpstr>Arial Regular</vt:lpstr>
      <vt:lpstr>微软雅黑</vt:lpstr>
      <vt:lpstr>Times New Roman</vt:lpstr>
      <vt:lpstr>Courier New</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24.1200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lastModifiedBy>国际循环</cp:lastModifiedBy>
  <cp:revision>45</cp:revision>
  <dcterms:created xsi:type="dcterms:W3CDTF">2025-04-26T19:54:00Z</dcterms:created>
  <dcterms:modified xsi:type="dcterms:W3CDTF">2026-01-19T09:50:28Z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ICV">
    <vt:lpwstr>37B64F04178DAFC60E3A0D687883D5A4_43</vt:lpwstr>
  </property>
  <property fmtid="{D5CDD505-2E9C-101B-9397-08002B2CF9AE}" pid="3" name="KSOProductBuildVer">
    <vt:lpwstr>2052-12.1.0.23125</vt:lpwstr>
  </property>
</Properties>
</file>