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脑干出血crkp感染一例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1.独特性：年轻患者，脑干出血，意识昏迷，气管切开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2.背景：患者长期卧床，无咳嗽反射，气管切开状态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1.人口学信息：32岁，男性，上海市长宁区程家桥街道哈密路1713弄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2026-01-20T06:42:21Z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