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Relationship Id="rId9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1.疗效评价：对高龄患者合并肝肾功能不全，反复抗感染治疗，病情严重。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2.局限性：可能合并呼吸肌无力，脱机困难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3.结论：查找病原学，结合药敏，及时调整。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一例高龄患者合并多重耐药菌感染分享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1.独特性：高龄男性，急性起病，进行性加重，合并多重耐药菌感染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2.背景：高龄男性，急性起病，进行性加重，合并多重耐药菌感染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1.人口学信息：88岁，河南平顶山郏县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2.主诉：发热伴胸闷，加重2天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3.既往史：否认高血压，糖尿病病史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心电监护:心率86次/分，血压126/68，呼吸 28次/分，双肺呼吸音粗，可闻及湿罗音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胸部CT示双肺感染，局部实变。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1.初步诊断：呼吸衰竭，重症肺炎，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2.诊断依据：动脉血气提示呼吸衰竭，肺泡灌洗液提示多重耐药菌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3.鉴别诊断：肺栓塞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1.药物：美罗培南联合多粘菌素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2.手术：气管切开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3.微生物/病理结果：肺泡灌洗液:多重耐药鲍曼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4.方案调整：根据药敏，肝肾功能等调整为依拉环素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5.指标追踪：体温下降，痰液减少，间断脱机。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2026-01-20T06:48:41Z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