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1.疗效评价：本患者治疗感染指标逐步好转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3.结论：加强感染治疗，敏感抗生素联合加强治疗，预后良好。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脑肿瘤术后CRAB感染成功一例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1.独特性：患者脑肿瘤术后，老年女性，长期卧床，咳嗽咳痰能力差，意识嗜睡严重。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2.背景：患者恶性肿瘤病史，嗜睡，长期卧床。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1.人口学信息：77岁，女性，温州市鹿城区五马街道信河街32号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2.主诉：咳嗽，咳痰反复低氧血症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3.既往史：既往高血压，糖尿病多年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T36.8，P120次/分 R20次/分，BP112/76mmHg，意识嗜睡，双肺散在痰鸣音，四肢肌力无法配合。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肺部CT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1.初步诊断：额叶恶性肿瘤，2型糖尿病，高血压，肺部感染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2.诊断依据：痰培养提示鲍曼不动杆菌及肺部影像学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1.药物：舒普深3.0 ivgtt  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2.手术：2025-10-10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3.微生物/病理结果：痰培养鲍曼不动杆菌，泛耐药菌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4.方案调整：依拉环素50mg  ivgtt   q12h ，舒巴坦钠2.0  q6h。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5.指标追踪：crp59.6，降至8.6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2026-01-27T09:30:42Z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