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2周内患者感染指标变化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1.疗效评价：患者治疗1月余拔除经口气管插管，两次BALF培养转阴，停抗感染治疗，转回普通病房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2.局限性：早期未取得病原学检查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3.结论：依拉环素是一种新型四环素类抗生素，可能成为治疗肺炎克雷伯菌感染的有效选择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绝境中的博弈：一例HCKP肺炎的抗感染治疗之路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1.独特性：HCKP肺炎的抗感染治疗方案的选择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2.背景：高毒力碳青霉烯耐药肺炎克雷伯菌（HCKP）患者抗感染治疗方案的选择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1.人口学信息：杨某，女，67岁，久居本地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头痛3月余。3月余前无明显诱因出现头痛，持续数分钟自行缓解，就诊于当地医院，头部MRI提示左侧CPA占位。左耳远外侧入路肿瘤切除术＋颅底重建术术后。术后突发血氧饱和度、血压下降，心跳呼吸骤停，心肺复苏15分钟后恢复自主心律，呼吸机辅助呼吸+去甲肾上腺素维持血压转入ICU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3.既往史：甲状腺切除术后30年，规律优甲乐替代治疗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37.6℃，HR 137次/分，RR 54次/分，BP 76/42mmHg，SPO2 62%。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GCS5分，双瞳等大正圆，直径2mm，光反应存在，双肺呼吸音粗，可闻及湿罗音，心率不齐，双下肢可见大理石样花斑，病理反射未引出。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经口气管插管，PSV模式，FiO2 100%，PEEP 8cmH2O，PS 10cmH2O。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去甲肾上腺素联合垂体后叶素维持血压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肺CTA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未见明显栓塞征象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双肺大片实变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局部坏死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炎症病变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肺CTA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气管镜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1.初步诊断：低氧血症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肺部感染？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肺栓塞？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休克原因待查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梗阻性休克？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心源性休克？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分布性休克？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2.诊断依据：BALF结果肺炎克雷伯菌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3.鉴别诊断：排除病毒性感染及呼吸系统其他病原体感染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1.药物：依拉环素+头孢他啶/阿维巴坦，常规剂量静脉给药，抗感染应用时长1个月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2.手术：间断纤支镜吸痰，俯卧位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3.微生物/病理结果：高毒力碳青霉烯耐药肺炎克雷伯菌（HCKP）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4.方案调整：根据病原学结果调整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5.指标追踪：血常规白细胞及CRP，胸部CT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2026-01-27T15:45:26Z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