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1.疗效评价：使用7天后，痰液减少，呼吸症状改善。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3.结论：依拉环素用于crkp肺部感染患者，效果良好，不良反应发生率低。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一例crkp肺部感染患者的诊治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1.独特性：脑肿瘤术后复发，意识障障碍，气管插管，呼吸机辅助呼吸。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2.背景：患者胶质瘤复发，意识昏迷，长期卧床，发热，感染crkp，反复低氧血症，气管插管，呼吸辅助吸。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1.人口学信息：62岁，男性，江苏盐城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2.主诉：颅内胶质瘤术后2年余，复发3月余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3.既往史：体健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T36.5℃，P62，R25，BP104/78，神志昏迷，呼吸偏快，反复低氧血症，痰液多，四肢查体不配合。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肺部CT检查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1.初步诊断：胶质瘤术后复发，肺炎克雷伯菌肺炎感染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2.诊断依据：痰培养：crkp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3.鉴别诊断：无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1.药物：舒普深 3.0 q8h+阿米卡星0.6 qd治疗7天无效，更换升级依拉环素联合舒普深，舒巴坦钠抗感染治疗。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2.手术：外院转入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3.微生物/病理结果：肺炎克雷伯菌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5.指标追踪：crp139降至19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2026-01-29T08:37:52Z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