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1.疗效评价：使用依拉环素疗效可控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3.结论：强化病原筛查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肺部CRAB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1.独特性：肺部感染，发热，意识昏迷，气管切开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2.背景：患者长期卧床，无咳嗽反射，气管切开状态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1.人口学信息：上海 女 56岁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2.主诉：持续发烧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 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体温38.9 脉搏 105次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两肺伴有炎症，胸腔积液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1.药物：厄他培南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3.微生物/病理结果：药敏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2026-01-29T07:13:13Z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