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1.疗效评价：肺炎炎症消失，痰培养阴性，无不良反应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3.结论：早期联合治疗，感染指标可以显著下降，有助于患者感染早日控制。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CRKP感染病历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1.独特性：多重感染肺炎克雷伯菌治疗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2.背景：长期卧床，气管切开，颅脑手术后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1.人口学信息：男性，68岁，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2.主诉：颅内动脉瘤破裂伴蛛网膜下腔出血昏迷2周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患者T39.5，P107，BP141/86，R30，意识不清，气管切开状态，肺部满肺哮鸣音，四肢肌力不配合。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胸部CT平扫：两肺炎症伴部分实变，少量胸腔积液。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1.初步诊断：肺炎克雷伯菌感染，脑动脉瘤术后，肺部感染，贫血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2.诊断依据：痰培养肺炎克雷伯菌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1.药物：美罗培南2.0g q8h联合万古霉素 1.0 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3.微生物/病理结果：痰培养肺炎克雷伯菌感染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4.方案调整：抗生素效果欠佳，调整方案依拉环素 50mg q12h，联合头孢哌酮舒巴坦钠3.0 q8h。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5.指标追踪：体温逐渐平稳恢复正常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2026-01-29T07:16:46Z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