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1.疗效评价：针对CRAB：依拉环素联合方案患者体温恢复快，炎症指标下降，无明显不良反应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3.结论：依拉环素对于CRAB的患者效果明显，无肝肾损害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重症CRAB感染的诊治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1.独特性：反复感染CRAB，前期控制不佳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2.背景：重症肺炎，II型呼吸衰竭，肺部感染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1.人口学信息：73岁男性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2.主诉：反复咳嗽咳痰气促伴乏力5月余，加重5天入院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3.既往史：高血压史5年，乙肝小三阳病史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T：36；P：49次/分，R：15次/分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胸部平扫：左上肺体积缩小，纵隔偏左，两肺散在斑片条索模糊影，两肺炎症渗出，双侧胸腔积液伴两下肺部分不张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1.初步诊断：重症肺炎，II型呼吸衰竭，肺部感染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 SPOT 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1.药物：万古霉素➕多黏菌素雾化➕依拉环素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4.方案调整：肾功能损害，停掉多黏菌素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5.指标追踪：体温下降，炎性标志物下降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2026-01-30T02:48:30Z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